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D24DD2-2D0E-41C1-A785-E58C43457C3A}" v="596" dt="2021-12-09T03:07:25.505"/>
    <p1510:client id="{B7E6329D-8620-3EED-31AF-D3181D2A1FCD}" v="305" dt="2021-12-09T04:25:47.02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950F1E-19A7-467C-9B6F-8578973D2EBE}"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EB6998E5-52C3-4798-9AE7-88200871211C}">
      <dgm:prSet/>
      <dgm:spPr/>
      <dgm:t>
        <a:bodyPr/>
        <a:lstStyle/>
        <a:p>
          <a:r>
            <a:rPr lang="en-US" baseline="0"/>
            <a:t>Cárdenas Hernández Mauricio de Jesús. </a:t>
          </a:r>
          <a:endParaRPr lang="en-US"/>
        </a:p>
      </dgm:t>
    </dgm:pt>
    <dgm:pt modelId="{F66B99CC-0813-4545-8B0B-26098AA8534F}" type="parTrans" cxnId="{E8E9D81A-4A51-4D8B-B5EA-16F487B4F474}">
      <dgm:prSet/>
      <dgm:spPr/>
      <dgm:t>
        <a:bodyPr/>
        <a:lstStyle/>
        <a:p>
          <a:endParaRPr lang="en-US"/>
        </a:p>
      </dgm:t>
    </dgm:pt>
    <dgm:pt modelId="{2B5CDA8B-D87C-471D-BAE2-6A7A32F5D31D}" type="sibTrans" cxnId="{E8E9D81A-4A51-4D8B-B5EA-16F487B4F474}">
      <dgm:prSet/>
      <dgm:spPr/>
      <dgm:t>
        <a:bodyPr/>
        <a:lstStyle/>
        <a:p>
          <a:endParaRPr lang="en-US"/>
        </a:p>
      </dgm:t>
    </dgm:pt>
    <dgm:pt modelId="{A3EEC94A-79BF-44BA-960E-7D7E02D67AF5}">
      <dgm:prSet/>
      <dgm:spPr/>
      <dgm:t>
        <a:bodyPr/>
        <a:lstStyle/>
        <a:p>
          <a:r>
            <a:rPr lang="en-US" baseline="0"/>
            <a:t>Fernández Santiago Aurelio Adair. </a:t>
          </a:r>
          <a:endParaRPr lang="en-US"/>
        </a:p>
      </dgm:t>
    </dgm:pt>
    <dgm:pt modelId="{B0637E92-701D-4097-B0C4-97057396420C}" type="parTrans" cxnId="{135B1004-E020-453D-A583-760CF11B9104}">
      <dgm:prSet/>
      <dgm:spPr/>
      <dgm:t>
        <a:bodyPr/>
        <a:lstStyle/>
        <a:p>
          <a:endParaRPr lang="en-US"/>
        </a:p>
      </dgm:t>
    </dgm:pt>
    <dgm:pt modelId="{4FCFCE43-C666-4702-BC5D-70EC7A96B5C8}" type="sibTrans" cxnId="{135B1004-E020-453D-A583-760CF11B9104}">
      <dgm:prSet/>
      <dgm:spPr/>
      <dgm:t>
        <a:bodyPr/>
        <a:lstStyle/>
        <a:p>
          <a:endParaRPr lang="en-US"/>
        </a:p>
      </dgm:t>
    </dgm:pt>
    <dgm:pt modelId="{AC28651E-C355-459A-B243-001CDD969DF4}">
      <dgm:prSet/>
      <dgm:spPr/>
      <dgm:t>
        <a:bodyPr/>
        <a:lstStyle/>
        <a:p>
          <a:r>
            <a:rPr lang="en-US" baseline="0"/>
            <a:t>Gómez </a:t>
          </a:r>
          <a:r>
            <a:rPr lang="es-MX" baseline="0"/>
            <a:t>Calvario</a:t>
          </a:r>
          <a:r>
            <a:rPr lang="en-US" baseline="0"/>
            <a:t> Sebastián. </a:t>
          </a:r>
          <a:endParaRPr lang="en-US"/>
        </a:p>
      </dgm:t>
    </dgm:pt>
    <dgm:pt modelId="{A02BE637-23AC-4BD9-AFC4-ADFB643D5285}" type="parTrans" cxnId="{6F150EED-B81D-4983-B4B3-A2EAD1529DC0}">
      <dgm:prSet/>
      <dgm:spPr/>
      <dgm:t>
        <a:bodyPr/>
        <a:lstStyle/>
        <a:p>
          <a:endParaRPr lang="en-US"/>
        </a:p>
      </dgm:t>
    </dgm:pt>
    <dgm:pt modelId="{375D00B7-46E4-4675-9C85-253FEE52CCB3}" type="sibTrans" cxnId="{6F150EED-B81D-4983-B4B3-A2EAD1529DC0}">
      <dgm:prSet/>
      <dgm:spPr/>
      <dgm:t>
        <a:bodyPr/>
        <a:lstStyle/>
        <a:p>
          <a:endParaRPr lang="en-US"/>
        </a:p>
      </dgm:t>
    </dgm:pt>
    <dgm:pt modelId="{B55FFE3A-5241-4268-84B4-3E2E9B521461}">
      <dgm:prSet/>
      <dgm:spPr/>
      <dgm:t>
        <a:bodyPr/>
        <a:lstStyle/>
        <a:p>
          <a:r>
            <a:rPr lang="en-US" baseline="0"/>
            <a:t>Gutiérrez </a:t>
          </a:r>
          <a:r>
            <a:rPr lang="es-MX" baseline="0"/>
            <a:t>Bejarano</a:t>
          </a:r>
          <a:r>
            <a:rPr lang="en-US" baseline="0"/>
            <a:t> Braulio Roberto. </a:t>
          </a:r>
          <a:endParaRPr lang="en-US"/>
        </a:p>
      </dgm:t>
    </dgm:pt>
    <dgm:pt modelId="{3D4A4DE3-E41D-4E3D-BAEC-E9C804B19FC8}" type="parTrans" cxnId="{62272F83-1DB1-44EC-B29A-7AAA05FDBEB9}">
      <dgm:prSet/>
      <dgm:spPr/>
      <dgm:t>
        <a:bodyPr/>
        <a:lstStyle/>
        <a:p>
          <a:endParaRPr lang="en-US"/>
        </a:p>
      </dgm:t>
    </dgm:pt>
    <dgm:pt modelId="{983AD42A-50F4-4AB5-A59E-0EB85EC88AF4}" type="sibTrans" cxnId="{62272F83-1DB1-44EC-B29A-7AAA05FDBEB9}">
      <dgm:prSet/>
      <dgm:spPr/>
      <dgm:t>
        <a:bodyPr/>
        <a:lstStyle/>
        <a:p>
          <a:endParaRPr lang="en-US"/>
        </a:p>
      </dgm:t>
    </dgm:pt>
    <dgm:pt modelId="{7611C960-EA75-4534-89B7-0331B616E461}">
      <dgm:prSet/>
      <dgm:spPr/>
      <dgm:t>
        <a:bodyPr/>
        <a:lstStyle/>
        <a:p>
          <a:r>
            <a:rPr lang="en-US" baseline="0"/>
            <a:t>Nolazco </a:t>
          </a:r>
          <a:r>
            <a:rPr lang="es-MX" baseline="0"/>
            <a:t>Lagunas</a:t>
          </a:r>
          <a:r>
            <a:rPr lang="en-US" baseline="0"/>
            <a:t> Carlos. </a:t>
          </a:r>
          <a:endParaRPr lang="en-US"/>
        </a:p>
      </dgm:t>
    </dgm:pt>
    <dgm:pt modelId="{C42CB319-E677-491D-A40A-E0FE5977BFC0}" type="parTrans" cxnId="{5591D344-2A0C-4AF9-877A-90DFB0A28F33}">
      <dgm:prSet/>
      <dgm:spPr/>
      <dgm:t>
        <a:bodyPr/>
        <a:lstStyle/>
        <a:p>
          <a:endParaRPr lang="en-US"/>
        </a:p>
      </dgm:t>
    </dgm:pt>
    <dgm:pt modelId="{E85EB82C-CD0E-485E-886F-6037E95D7EB3}" type="sibTrans" cxnId="{5591D344-2A0C-4AF9-877A-90DFB0A28F33}">
      <dgm:prSet/>
      <dgm:spPr/>
      <dgm:t>
        <a:bodyPr/>
        <a:lstStyle/>
        <a:p>
          <a:endParaRPr lang="en-US"/>
        </a:p>
      </dgm:t>
    </dgm:pt>
    <dgm:pt modelId="{C716DC1F-4E66-41CB-86C2-7D470367CEB0}">
      <dgm:prSet/>
      <dgm:spPr/>
      <dgm:t>
        <a:bodyPr/>
        <a:lstStyle/>
        <a:p>
          <a:r>
            <a:rPr lang="en-US" baseline="0"/>
            <a:t>Valenzuela Martínez Gilberto.</a:t>
          </a:r>
          <a:endParaRPr lang="en-US"/>
        </a:p>
      </dgm:t>
    </dgm:pt>
    <dgm:pt modelId="{60AF15D0-5F5D-439B-A9B8-B9826022A7A1}" type="parTrans" cxnId="{A89D532D-6E62-4657-B8B1-84376E8DAEE8}">
      <dgm:prSet/>
      <dgm:spPr/>
      <dgm:t>
        <a:bodyPr/>
        <a:lstStyle/>
        <a:p>
          <a:endParaRPr lang="en-US"/>
        </a:p>
      </dgm:t>
    </dgm:pt>
    <dgm:pt modelId="{56C6FD82-1D48-48A7-B926-C7962AE01B56}" type="sibTrans" cxnId="{A89D532D-6E62-4657-B8B1-84376E8DAEE8}">
      <dgm:prSet/>
      <dgm:spPr/>
      <dgm:t>
        <a:bodyPr/>
        <a:lstStyle/>
        <a:p>
          <a:endParaRPr lang="en-US"/>
        </a:p>
      </dgm:t>
    </dgm:pt>
    <dgm:pt modelId="{82E339F7-DEE9-48B0-BDBF-F17E7EAA2858}" type="pres">
      <dgm:prSet presAssocID="{4C950F1E-19A7-467C-9B6F-8578973D2EBE}" presName="diagram" presStyleCnt="0">
        <dgm:presLayoutVars>
          <dgm:dir/>
          <dgm:resizeHandles val="exact"/>
        </dgm:presLayoutVars>
      </dgm:prSet>
      <dgm:spPr/>
    </dgm:pt>
    <dgm:pt modelId="{F9DFADC7-751D-468C-85E1-D9C6A5BA41C5}" type="pres">
      <dgm:prSet presAssocID="{EB6998E5-52C3-4798-9AE7-88200871211C}" presName="node" presStyleLbl="node1" presStyleIdx="0" presStyleCnt="6">
        <dgm:presLayoutVars>
          <dgm:bulletEnabled val="1"/>
        </dgm:presLayoutVars>
      </dgm:prSet>
      <dgm:spPr/>
    </dgm:pt>
    <dgm:pt modelId="{F71015F7-B2CE-4119-B5EA-5656868C6DF3}" type="pres">
      <dgm:prSet presAssocID="{2B5CDA8B-D87C-471D-BAE2-6A7A32F5D31D}" presName="sibTrans" presStyleCnt="0"/>
      <dgm:spPr/>
    </dgm:pt>
    <dgm:pt modelId="{04BCF183-9C75-4728-976E-D6C633BD5848}" type="pres">
      <dgm:prSet presAssocID="{A3EEC94A-79BF-44BA-960E-7D7E02D67AF5}" presName="node" presStyleLbl="node1" presStyleIdx="1" presStyleCnt="6">
        <dgm:presLayoutVars>
          <dgm:bulletEnabled val="1"/>
        </dgm:presLayoutVars>
      </dgm:prSet>
      <dgm:spPr/>
    </dgm:pt>
    <dgm:pt modelId="{77A9DD81-20AA-42D7-8363-B77A371CE6AD}" type="pres">
      <dgm:prSet presAssocID="{4FCFCE43-C666-4702-BC5D-70EC7A96B5C8}" presName="sibTrans" presStyleCnt="0"/>
      <dgm:spPr/>
    </dgm:pt>
    <dgm:pt modelId="{5D75A74F-3AA7-49B7-9667-AA6E01FAA09F}" type="pres">
      <dgm:prSet presAssocID="{AC28651E-C355-459A-B243-001CDD969DF4}" presName="node" presStyleLbl="node1" presStyleIdx="2" presStyleCnt="6">
        <dgm:presLayoutVars>
          <dgm:bulletEnabled val="1"/>
        </dgm:presLayoutVars>
      </dgm:prSet>
      <dgm:spPr/>
    </dgm:pt>
    <dgm:pt modelId="{B7186167-6459-4166-B6D7-1206601A4522}" type="pres">
      <dgm:prSet presAssocID="{375D00B7-46E4-4675-9C85-253FEE52CCB3}" presName="sibTrans" presStyleCnt="0"/>
      <dgm:spPr/>
    </dgm:pt>
    <dgm:pt modelId="{8041D180-A803-4877-A832-672933A23BE8}" type="pres">
      <dgm:prSet presAssocID="{B55FFE3A-5241-4268-84B4-3E2E9B521461}" presName="node" presStyleLbl="node1" presStyleIdx="3" presStyleCnt="6">
        <dgm:presLayoutVars>
          <dgm:bulletEnabled val="1"/>
        </dgm:presLayoutVars>
      </dgm:prSet>
      <dgm:spPr/>
    </dgm:pt>
    <dgm:pt modelId="{3690DA2B-A960-4677-A282-9B8C8C04924C}" type="pres">
      <dgm:prSet presAssocID="{983AD42A-50F4-4AB5-A59E-0EB85EC88AF4}" presName="sibTrans" presStyleCnt="0"/>
      <dgm:spPr/>
    </dgm:pt>
    <dgm:pt modelId="{ACBEF852-2E50-4751-AB36-D7CAD6159D7D}" type="pres">
      <dgm:prSet presAssocID="{7611C960-EA75-4534-89B7-0331B616E461}" presName="node" presStyleLbl="node1" presStyleIdx="4" presStyleCnt="6">
        <dgm:presLayoutVars>
          <dgm:bulletEnabled val="1"/>
        </dgm:presLayoutVars>
      </dgm:prSet>
      <dgm:spPr/>
    </dgm:pt>
    <dgm:pt modelId="{7F1C2767-18B1-4C55-B74B-B3C3612E4475}" type="pres">
      <dgm:prSet presAssocID="{E85EB82C-CD0E-485E-886F-6037E95D7EB3}" presName="sibTrans" presStyleCnt="0"/>
      <dgm:spPr/>
    </dgm:pt>
    <dgm:pt modelId="{7460674B-377A-424D-946C-0DD1FB9D292D}" type="pres">
      <dgm:prSet presAssocID="{C716DC1F-4E66-41CB-86C2-7D470367CEB0}" presName="node" presStyleLbl="node1" presStyleIdx="5" presStyleCnt="6">
        <dgm:presLayoutVars>
          <dgm:bulletEnabled val="1"/>
        </dgm:presLayoutVars>
      </dgm:prSet>
      <dgm:spPr/>
    </dgm:pt>
  </dgm:ptLst>
  <dgm:cxnLst>
    <dgm:cxn modelId="{135B1004-E020-453D-A583-760CF11B9104}" srcId="{4C950F1E-19A7-467C-9B6F-8578973D2EBE}" destId="{A3EEC94A-79BF-44BA-960E-7D7E02D67AF5}" srcOrd="1" destOrd="0" parTransId="{B0637E92-701D-4097-B0C4-97057396420C}" sibTransId="{4FCFCE43-C666-4702-BC5D-70EC7A96B5C8}"/>
    <dgm:cxn modelId="{E8E9D81A-4A51-4D8B-B5EA-16F487B4F474}" srcId="{4C950F1E-19A7-467C-9B6F-8578973D2EBE}" destId="{EB6998E5-52C3-4798-9AE7-88200871211C}" srcOrd="0" destOrd="0" parTransId="{F66B99CC-0813-4545-8B0B-26098AA8534F}" sibTransId="{2B5CDA8B-D87C-471D-BAE2-6A7A32F5D31D}"/>
    <dgm:cxn modelId="{A89D532D-6E62-4657-B8B1-84376E8DAEE8}" srcId="{4C950F1E-19A7-467C-9B6F-8578973D2EBE}" destId="{C716DC1F-4E66-41CB-86C2-7D470367CEB0}" srcOrd="5" destOrd="0" parTransId="{60AF15D0-5F5D-439B-A9B8-B9826022A7A1}" sibTransId="{56C6FD82-1D48-48A7-B926-C7962AE01B56}"/>
    <dgm:cxn modelId="{BBF7F642-78DB-4AD6-8D89-8260B705D81B}" type="presOf" srcId="{7611C960-EA75-4534-89B7-0331B616E461}" destId="{ACBEF852-2E50-4751-AB36-D7CAD6159D7D}" srcOrd="0" destOrd="0" presId="urn:microsoft.com/office/officeart/2005/8/layout/default"/>
    <dgm:cxn modelId="{5591D344-2A0C-4AF9-877A-90DFB0A28F33}" srcId="{4C950F1E-19A7-467C-9B6F-8578973D2EBE}" destId="{7611C960-EA75-4534-89B7-0331B616E461}" srcOrd="4" destOrd="0" parTransId="{C42CB319-E677-491D-A40A-E0FE5977BFC0}" sibTransId="{E85EB82C-CD0E-485E-886F-6037E95D7EB3}"/>
    <dgm:cxn modelId="{62272F83-1DB1-44EC-B29A-7AAA05FDBEB9}" srcId="{4C950F1E-19A7-467C-9B6F-8578973D2EBE}" destId="{B55FFE3A-5241-4268-84B4-3E2E9B521461}" srcOrd="3" destOrd="0" parTransId="{3D4A4DE3-E41D-4E3D-BAEC-E9C804B19FC8}" sibTransId="{983AD42A-50F4-4AB5-A59E-0EB85EC88AF4}"/>
    <dgm:cxn modelId="{1A4B0EB3-7CE0-49A4-B63E-F197F817D06D}" type="presOf" srcId="{B55FFE3A-5241-4268-84B4-3E2E9B521461}" destId="{8041D180-A803-4877-A832-672933A23BE8}" srcOrd="0" destOrd="0" presId="urn:microsoft.com/office/officeart/2005/8/layout/default"/>
    <dgm:cxn modelId="{5A1EF4D0-C148-4324-A9A5-8388628EA8B8}" type="presOf" srcId="{C716DC1F-4E66-41CB-86C2-7D470367CEB0}" destId="{7460674B-377A-424D-946C-0DD1FB9D292D}" srcOrd="0" destOrd="0" presId="urn:microsoft.com/office/officeart/2005/8/layout/default"/>
    <dgm:cxn modelId="{C48740D9-019E-4F62-AC1E-B745E8306E39}" type="presOf" srcId="{A3EEC94A-79BF-44BA-960E-7D7E02D67AF5}" destId="{04BCF183-9C75-4728-976E-D6C633BD5848}" srcOrd="0" destOrd="0" presId="urn:microsoft.com/office/officeart/2005/8/layout/default"/>
    <dgm:cxn modelId="{6F0109DB-08AA-40B1-A2DA-73E7660B5297}" type="presOf" srcId="{EB6998E5-52C3-4798-9AE7-88200871211C}" destId="{F9DFADC7-751D-468C-85E1-D9C6A5BA41C5}" srcOrd="0" destOrd="0" presId="urn:microsoft.com/office/officeart/2005/8/layout/default"/>
    <dgm:cxn modelId="{EFF33CDD-DD20-469A-83E8-EE457B7635B1}" type="presOf" srcId="{AC28651E-C355-459A-B243-001CDD969DF4}" destId="{5D75A74F-3AA7-49B7-9667-AA6E01FAA09F}" srcOrd="0" destOrd="0" presId="urn:microsoft.com/office/officeart/2005/8/layout/default"/>
    <dgm:cxn modelId="{A3CB7AEB-B107-4595-AFBA-107D2A1F9227}" type="presOf" srcId="{4C950F1E-19A7-467C-9B6F-8578973D2EBE}" destId="{82E339F7-DEE9-48B0-BDBF-F17E7EAA2858}" srcOrd="0" destOrd="0" presId="urn:microsoft.com/office/officeart/2005/8/layout/default"/>
    <dgm:cxn modelId="{6F150EED-B81D-4983-B4B3-A2EAD1529DC0}" srcId="{4C950F1E-19A7-467C-9B6F-8578973D2EBE}" destId="{AC28651E-C355-459A-B243-001CDD969DF4}" srcOrd="2" destOrd="0" parTransId="{A02BE637-23AC-4BD9-AFC4-ADFB643D5285}" sibTransId="{375D00B7-46E4-4675-9C85-253FEE52CCB3}"/>
    <dgm:cxn modelId="{6544A14C-39CC-408C-848D-2FF067B383C8}" type="presParOf" srcId="{82E339F7-DEE9-48B0-BDBF-F17E7EAA2858}" destId="{F9DFADC7-751D-468C-85E1-D9C6A5BA41C5}" srcOrd="0" destOrd="0" presId="urn:microsoft.com/office/officeart/2005/8/layout/default"/>
    <dgm:cxn modelId="{892EB793-60E7-4FDA-ACC8-5925BCC48885}" type="presParOf" srcId="{82E339F7-DEE9-48B0-BDBF-F17E7EAA2858}" destId="{F71015F7-B2CE-4119-B5EA-5656868C6DF3}" srcOrd="1" destOrd="0" presId="urn:microsoft.com/office/officeart/2005/8/layout/default"/>
    <dgm:cxn modelId="{76E35203-FCF8-43CE-8CA6-9683CF9B03C5}" type="presParOf" srcId="{82E339F7-DEE9-48B0-BDBF-F17E7EAA2858}" destId="{04BCF183-9C75-4728-976E-D6C633BD5848}" srcOrd="2" destOrd="0" presId="urn:microsoft.com/office/officeart/2005/8/layout/default"/>
    <dgm:cxn modelId="{7C185080-81FB-4663-9517-8FB45D476B48}" type="presParOf" srcId="{82E339F7-DEE9-48B0-BDBF-F17E7EAA2858}" destId="{77A9DD81-20AA-42D7-8363-B77A371CE6AD}" srcOrd="3" destOrd="0" presId="urn:microsoft.com/office/officeart/2005/8/layout/default"/>
    <dgm:cxn modelId="{94D218F6-EB65-4390-8A33-921E93CBB2E6}" type="presParOf" srcId="{82E339F7-DEE9-48B0-BDBF-F17E7EAA2858}" destId="{5D75A74F-3AA7-49B7-9667-AA6E01FAA09F}" srcOrd="4" destOrd="0" presId="urn:microsoft.com/office/officeart/2005/8/layout/default"/>
    <dgm:cxn modelId="{6910C785-87AF-4EF4-8272-A96619F27AA7}" type="presParOf" srcId="{82E339F7-DEE9-48B0-BDBF-F17E7EAA2858}" destId="{B7186167-6459-4166-B6D7-1206601A4522}" srcOrd="5" destOrd="0" presId="urn:microsoft.com/office/officeart/2005/8/layout/default"/>
    <dgm:cxn modelId="{85F20775-08B3-489C-8AE3-F4CDCDE57C61}" type="presParOf" srcId="{82E339F7-DEE9-48B0-BDBF-F17E7EAA2858}" destId="{8041D180-A803-4877-A832-672933A23BE8}" srcOrd="6" destOrd="0" presId="urn:microsoft.com/office/officeart/2005/8/layout/default"/>
    <dgm:cxn modelId="{28107363-5F30-477E-842E-892DE0A08A0D}" type="presParOf" srcId="{82E339F7-DEE9-48B0-BDBF-F17E7EAA2858}" destId="{3690DA2B-A960-4677-A282-9B8C8C04924C}" srcOrd="7" destOrd="0" presId="urn:microsoft.com/office/officeart/2005/8/layout/default"/>
    <dgm:cxn modelId="{78A825D8-3E0E-4D43-BC76-4CF843133821}" type="presParOf" srcId="{82E339F7-DEE9-48B0-BDBF-F17E7EAA2858}" destId="{ACBEF852-2E50-4751-AB36-D7CAD6159D7D}" srcOrd="8" destOrd="0" presId="urn:microsoft.com/office/officeart/2005/8/layout/default"/>
    <dgm:cxn modelId="{B732A7E6-B73D-43EA-A874-746F7B095E3B}" type="presParOf" srcId="{82E339F7-DEE9-48B0-BDBF-F17E7EAA2858}" destId="{7F1C2767-18B1-4C55-B74B-B3C3612E4475}" srcOrd="9" destOrd="0" presId="urn:microsoft.com/office/officeart/2005/8/layout/default"/>
    <dgm:cxn modelId="{C4ABBC81-DE89-483A-991F-D21C7FCA9B93}" type="presParOf" srcId="{82E339F7-DEE9-48B0-BDBF-F17E7EAA2858}" destId="{7460674B-377A-424D-946C-0DD1FB9D292D}"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FADC7-751D-468C-85E1-D9C6A5BA41C5}">
      <dsp:nvSpPr>
        <dsp:cNvPr id="0" name=""/>
        <dsp:cNvSpPr/>
      </dsp:nvSpPr>
      <dsp:spPr>
        <a:xfrm>
          <a:off x="581501" y="2044"/>
          <a:ext cx="2779811" cy="166788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a:t>Cárdenas Hernández Mauricio de Jesús. </a:t>
          </a:r>
          <a:endParaRPr lang="en-US" sz="2700" kern="1200"/>
        </a:p>
      </dsp:txBody>
      <dsp:txXfrm>
        <a:off x="581501" y="2044"/>
        <a:ext cx="2779811" cy="1667887"/>
      </dsp:txXfrm>
    </dsp:sp>
    <dsp:sp modelId="{04BCF183-9C75-4728-976E-D6C633BD5848}">
      <dsp:nvSpPr>
        <dsp:cNvPr id="0" name=""/>
        <dsp:cNvSpPr/>
      </dsp:nvSpPr>
      <dsp:spPr>
        <a:xfrm>
          <a:off x="3639294" y="2044"/>
          <a:ext cx="2779811" cy="166788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a:t>Fernández Santiago Aurelio Adair. </a:t>
          </a:r>
          <a:endParaRPr lang="en-US" sz="2700" kern="1200"/>
        </a:p>
      </dsp:txBody>
      <dsp:txXfrm>
        <a:off x="3639294" y="2044"/>
        <a:ext cx="2779811" cy="1667887"/>
      </dsp:txXfrm>
    </dsp:sp>
    <dsp:sp modelId="{5D75A74F-3AA7-49B7-9667-AA6E01FAA09F}">
      <dsp:nvSpPr>
        <dsp:cNvPr id="0" name=""/>
        <dsp:cNvSpPr/>
      </dsp:nvSpPr>
      <dsp:spPr>
        <a:xfrm>
          <a:off x="6697087" y="2044"/>
          <a:ext cx="2779811" cy="166788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a:t>Gómez </a:t>
          </a:r>
          <a:r>
            <a:rPr lang="es-MX" sz="2700" kern="1200" baseline="0"/>
            <a:t>Calvario</a:t>
          </a:r>
          <a:r>
            <a:rPr lang="en-US" sz="2700" kern="1200" baseline="0"/>
            <a:t> Sebastián. </a:t>
          </a:r>
          <a:endParaRPr lang="en-US" sz="2700" kern="1200"/>
        </a:p>
      </dsp:txBody>
      <dsp:txXfrm>
        <a:off x="6697087" y="2044"/>
        <a:ext cx="2779811" cy="1667887"/>
      </dsp:txXfrm>
    </dsp:sp>
    <dsp:sp modelId="{8041D180-A803-4877-A832-672933A23BE8}">
      <dsp:nvSpPr>
        <dsp:cNvPr id="0" name=""/>
        <dsp:cNvSpPr/>
      </dsp:nvSpPr>
      <dsp:spPr>
        <a:xfrm>
          <a:off x="581501" y="1947913"/>
          <a:ext cx="2779811" cy="166788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a:t>Gutiérrez </a:t>
          </a:r>
          <a:r>
            <a:rPr lang="es-MX" sz="2700" kern="1200" baseline="0"/>
            <a:t>Bejarano</a:t>
          </a:r>
          <a:r>
            <a:rPr lang="en-US" sz="2700" kern="1200" baseline="0"/>
            <a:t> Braulio Roberto. </a:t>
          </a:r>
          <a:endParaRPr lang="en-US" sz="2700" kern="1200"/>
        </a:p>
      </dsp:txBody>
      <dsp:txXfrm>
        <a:off x="581501" y="1947913"/>
        <a:ext cx="2779811" cy="1667887"/>
      </dsp:txXfrm>
    </dsp:sp>
    <dsp:sp modelId="{ACBEF852-2E50-4751-AB36-D7CAD6159D7D}">
      <dsp:nvSpPr>
        <dsp:cNvPr id="0" name=""/>
        <dsp:cNvSpPr/>
      </dsp:nvSpPr>
      <dsp:spPr>
        <a:xfrm>
          <a:off x="3639294" y="1947913"/>
          <a:ext cx="2779811" cy="166788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a:t>Nolazco </a:t>
          </a:r>
          <a:r>
            <a:rPr lang="es-MX" sz="2700" kern="1200" baseline="0"/>
            <a:t>Lagunas</a:t>
          </a:r>
          <a:r>
            <a:rPr lang="en-US" sz="2700" kern="1200" baseline="0"/>
            <a:t> Carlos. </a:t>
          </a:r>
          <a:endParaRPr lang="en-US" sz="2700" kern="1200"/>
        </a:p>
      </dsp:txBody>
      <dsp:txXfrm>
        <a:off x="3639294" y="1947913"/>
        <a:ext cx="2779811" cy="1667887"/>
      </dsp:txXfrm>
    </dsp:sp>
    <dsp:sp modelId="{7460674B-377A-424D-946C-0DD1FB9D292D}">
      <dsp:nvSpPr>
        <dsp:cNvPr id="0" name=""/>
        <dsp:cNvSpPr/>
      </dsp:nvSpPr>
      <dsp:spPr>
        <a:xfrm>
          <a:off x="6697087" y="1947913"/>
          <a:ext cx="2779811" cy="166788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a:t>Valenzuela Martínez Gilberto.</a:t>
          </a:r>
          <a:endParaRPr lang="en-US" sz="2700" kern="1200"/>
        </a:p>
      </dsp:txBody>
      <dsp:txXfrm>
        <a:off x="6697087" y="1947913"/>
        <a:ext cx="2779811" cy="166788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8DEA2CF1-0EB2-4673-802D-3371233E4A77}" type="datetime2">
              <a:rPr lang="en-US" smtClean="0"/>
              <a:t>Wednesday, December 8, 2021</a:t>
            </a:fld>
            <a:endParaRPr lang="en-US"/>
          </a:p>
        </p:txBody>
      </p:sp>
      <p:sp>
        <p:nvSpPr>
          <p:cNvPr id="5" name="Footer Placeholder 4"/>
          <p:cNvSpPr>
            <a:spLocks noGrp="1"/>
          </p:cNvSpPr>
          <p:nvPr>
            <p:ph type="ftr" sz="quarter" idx="11"/>
          </p:nvPr>
        </p:nvSpPr>
        <p:spPr/>
        <p:txBody>
          <a:bodyPr/>
          <a:lstStyle/>
          <a:p>
            <a:pPr algn="l"/>
            <a:r>
              <a:rPr lang="en-US"/>
              <a:t>Sample Footer Text</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621B6DD-29C1-4FEA-923F-71EA1347694C}" type="slidenum">
              <a:rPr lang="en-US" smtClean="0"/>
              <a:pPr/>
              <a:t>‹Nº›</a:t>
            </a:fld>
            <a:endParaRPr lang="en-US"/>
          </a:p>
        </p:txBody>
      </p:sp>
    </p:spTree>
    <p:extLst>
      <p:ext uri="{BB962C8B-B14F-4D97-AF65-F5344CB8AC3E}">
        <p14:creationId xmlns:p14="http://schemas.microsoft.com/office/powerpoint/2010/main" val="386607260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DEA2CF1-0EB2-4673-802D-3371233E4A77}" type="datetime2">
              <a:rPr lang="en-US" smtClean="0"/>
              <a:t>Wednesday, December 8, 2021</a:t>
            </a:fld>
            <a:endParaRPr lang="en-US"/>
          </a:p>
        </p:txBody>
      </p:sp>
      <p:sp>
        <p:nvSpPr>
          <p:cNvPr id="5" name="Footer Placeholder 4"/>
          <p:cNvSpPr>
            <a:spLocks noGrp="1"/>
          </p:cNvSpPr>
          <p:nvPr>
            <p:ph type="ftr" sz="quarter" idx="11"/>
          </p:nvPr>
        </p:nvSpPr>
        <p:spPr/>
        <p:txBody>
          <a:bodyPr/>
          <a:lstStyle/>
          <a:p>
            <a:pPr algn="l"/>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pPr/>
              <a:t>‹Nº›</a:t>
            </a:fld>
            <a:endParaRPr lang="en-US"/>
          </a:p>
        </p:txBody>
      </p:sp>
    </p:spTree>
    <p:extLst>
      <p:ext uri="{BB962C8B-B14F-4D97-AF65-F5344CB8AC3E}">
        <p14:creationId xmlns:p14="http://schemas.microsoft.com/office/powerpoint/2010/main" val="13788860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DEA2CF1-0EB2-4673-802D-3371233E4A77}" type="datetime2">
              <a:rPr lang="en-US" smtClean="0"/>
              <a:t>Wednesday, December 8, 2021</a:t>
            </a:fld>
            <a:endParaRPr lang="en-US"/>
          </a:p>
        </p:txBody>
      </p:sp>
      <p:sp>
        <p:nvSpPr>
          <p:cNvPr id="5" name="Footer Placeholder 4"/>
          <p:cNvSpPr>
            <a:spLocks noGrp="1"/>
          </p:cNvSpPr>
          <p:nvPr>
            <p:ph type="ftr" sz="quarter" idx="11"/>
          </p:nvPr>
        </p:nvSpPr>
        <p:spPr/>
        <p:txBody>
          <a:bodyPr/>
          <a:lstStyle/>
          <a:p>
            <a:pPr algn="l"/>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pPr/>
              <a:t>‹Nº›</a:t>
            </a:fld>
            <a:endParaRPr lang="en-US"/>
          </a:p>
        </p:txBody>
      </p:sp>
    </p:spTree>
    <p:extLst>
      <p:ext uri="{BB962C8B-B14F-4D97-AF65-F5344CB8AC3E}">
        <p14:creationId xmlns:p14="http://schemas.microsoft.com/office/powerpoint/2010/main" val="168030658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DEA2CF1-0EB2-4673-802D-3371233E4A77}" type="datetime2">
              <a:rPr lang="en-US" smtClean="0"/>
              <a:t>Wednesday, December 8, 2021</a:t>
            </a:fld>
            <a:endParaRPr lang="en-US"/>
          </a:p>
        </p:txBody>
      </p:sp>
      <p:sp>
        <p:nvSpPr>
          <p:cNvPr id="5" name="Footer Placeholder 4"/>
          <p:cNvSpPr>
            <a:spLocks noGrp="1"/>
          </p:cNvSpPr>
          <p:nvPr>
            <p:ph type="ftr" sz="quarter" idx="11"/>
          </p:nvPr>
        </p:nvSpPr>
        <p:spPr/>
        <p:txBody>
          <a:bodyPr/>
          <a:lstStyle/>
          <a:p>
            <a:pPr algn="l"/>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pPr/>
              <a:t>‹Nº›</a:t>
            </a:fld>
            <a:endParaRPr lang="en-US"/>
          </a:p>
        </p:txBody>
      </p:sp>
    </p:spTree>
    <p:extLst>
      <p:ext uri="{BB962C8B-B14F-4D97-AF65-F5344CB8AC3E}">
        <p14:creationId xmlns:p14="http://schemas.microsoft.com/office/powerpoint/2010/main" val="140217751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8DEA2CF1-0EB2-4673-802D-3371233E4A77}" type="datetime2">
              <a:rPr lang="en-US" smtClean="0"/>
              <a:t>Wednesday, December 8, 2021</a:t>
            </a:fld>
            <a:endParaRPr lang="en-US"/>
          </a:p>
        </p:txBody>
      </p:sp>
      <p:sp>
        <p:nvSpPr>
          <p:cNvPr id="5" name="Footer Placeholder 4"/>
          <p:cNvSpPr>
            <a:spLocks noGrp="1"/>
          </p:cNvSpPr>
          <p:nvPr>
            <p:ph type="ftr" sz="quarter" idx="11"/>
          </p:nvPr>
        </p:nvSpPr>
        <p:spPr>
          <a:xfrm>
            <a:off x="2182708" y="6272784"/>
            <a:ext cx="6327648" cy="365125"/>
          </a:xfrm>
        </p:spPr>
        <p:txBody>
          <a:bodyPr/>
          <a:lstStyle/>
          <a:p>
            <a:pPr algn="l"/>
            <a:r>
              <a:rPr lang="en-US"/>
              <a:t>Sample Footer Text</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621B6DD-29C1-4FEA-923F-71EA1347694C}" type="slidenum">
              <a:rPr lang="en-US" smtClean="0"/>
              <a:pPr/>
              <a:t>‹Nº›</a:t>
            </a:fld>
            <a:endParaRPr lang="en-US"/>
          </a:p>
        </p:txBody>
      </p:sp>
    </p:spTree>
    <p:extLst>
      <p:ext uri="{BB962C8B-B14F-4D97-AF65-F5344CB8AC3E}">
        <p14:creationId xmlns:p14="http://schemas.microsoft.com/office/powerpoint/2010/main" val="55432038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8DEA2CF1-0EB2-4673-802D-3371233E4A77}" type="datetime2">
              <a:rPr lang="en-US" smtClean="0"/>
              <a:t>Wednesday, December 8, 2021</a:t>
            </a:fld>
            <a:endParaRPr lang="en-US"/>
          </a:p>
        </p:txBody>
      </p:sp>
      <p:sp>
        <p:nvSpPr>
          <p:cNvPr id="6" name="Footer Placeholder 5"/>
          <p:cNvSpPr>
            <a:spLocks noGrp="1"/>
          </p:cNvSpPr>
          <p:nvPr>
            <p:ph type="ftr" sz="quarter" idx="11"/>
          </p:nvPr>
        </p:nvSpPr>
        <p:spPr/>
        <p:txBody>
          <a:bodyPr/>
          <a:lstStyle/>
          <a:p>
            <a:pPr algn="l"/>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pPr/>
              <a:t>‹Nº›</a:t>
            </a:fld>
            <a:endParaRPr lang="en-US"/>
          </a:p>
        </p:txBody>
      </p:sp>
    </p:spTree>
    <p:extLst>
      <p:ext uri="{BB962C8B-B14F-4D97-AF65-F5344CB8AC3E}">
        <p14:creationId xmlns:p14="http://schemas.microsoft.com/office/powerpoint/2010/main" val="39035482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8DEA2CF1-0EB2-4673-802D-3371233E4A77}" type="datetime2">
              <a:rPr lang="en-US" smtClean="0"/>
              <a:t>Wednesday, December 8, 2021</a:t>
            </a:fld>
            <a:endParaRPr lang="en-US"/>
          </a:p>
        </p:txBody>
      </p:sp>
      <p:sp>
        <p:nvSpPr>
          <p:cNvPr id="8" name="Footer Placeholder 7"/>
          <p:cNvSpPr>
            <a:spLocks noGrp="1"/>
          </p:cNvSpPr>
          <p:nvPr>
            <p:ph type="ftr" sz="quarter" idx="11"/>
          </p:nvPr>
        </p:nvSpPr>
        <p:spPr/>
        <p:txBody>
          <a:bodyPr/>
          <a:lstStyle/>
          <a:p>
            <a:pPr algn="l"/>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pPr/>
              <a:t>‹Nº›</a:t>
            </a:fld>
            <a:endParaRPr lang="en-US"/>
          </a:p>
        </p:txBody>
      </p:sp>
    </p:spTree>
    <p:extLst>
      <p:ext uri="{BB962C8B-B14F-4D97-AF65-F5344CB8AC3E}">
        <p14:creationId xmlns:p14="http://schemas.microsoft.com/office/powerpoint/2010/main" val="19970303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8DEA2CF1-0EB2-4673-802D-3371233E4A77}" type="datetime2">
              <a:rPr lang="en-US" smtClean="0"/>
              <a:t>Wednesday, December 8, 2021</a:t>
            </a:fld>
            <a:endParaRPr lang="en-US"/>
          </a:p>
        </p:txBody>
      </p:sp>
      <p:sp>
        <p:nvSpPr>
          <p:cNvPr id="4" name="Footer Placeholder 3"/>
          <p:cNvSpPr>
            <a:spLocks noGrp="1"/>
          </p:cNvSpPr>
          <p:nvPr>
            <p:ph type="ftr" sz="quarter" idx="11"/>
          </p:nvPr>
        </p:nvSpPr>
        <p:spPr/>
        <p:txBody>
          <a:bodyPr/>
          <a:lstStyle/>
          <a:p>
            <a:pPr algn="l"/>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pPr/>
              <a:t>‹Nº›</a:t>
            </a:fld>
            <a:endParaRPr lang="en-US"/>
          </a:p>
        </p:txBody>
      </p:sp>
    </p:spTree>
    <p:extLst>
      <p:ext uri="{BB962C8B-B14F-4D97-AF65-F5344CB8AC3E}">
        <p14:creationId xmlns:p14="http://schemas.microsoft.com/office/powerpoint/2010/main" val="9112922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A2CF1-0EB2-4673-802D-3371233E4A77}" type="datetime2">
              <a:rPr lang="en-US" smtClean="0"/>
              <a:t>Wednesday, December 8, 2021</a:t>
            </a:fld>
            <a:endParaRPr lang="en-US"/>
          </a:p>
        </p:txBody>
      </p:sp>
      <p:sp>
        <p:nvSpPr>
          <p:cNvPr id="3" name="Footer Placeholder 2"/>
          <p:cNvSpPr>
            <a:spLocks noGrp="1"/>
          </p:cNvSpPr>
          <p:nvPr>
            <p:ph type="ftr" sz="quarter" idx="11"/>
          </p:nvPr>
        </p:nvSpPr>
        <p:spPr/>
        <p:txBody>
          <a:bodyPr/>
          <a:lstStyle/>
          <a:p>
            <a:pPr algn="l"/>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pPr/>
              <a:t>‹Nº›</a:t>
            </a:fld>
            <a:endParaRPr lang="en-US"/>
          </a:p>
        </p:txBody>
      </p:sp>
    </p:spTree>
    <p:extLst>
      <p:ext uri="{BB962C8B-B14F-4D97-AF65-F5344CB8AC3E}">
        <p14:creationId xmlns:p14="http://schemas.microsoft.com/office/powerpoint/2010/main" val="5731770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DEA2CF1-0EB2-4673-802D-3371233E4A77}" type="datetime2">
              <a:rPr lang="en-US" smtClean="0"/>
              <a:t>Wednesday, December 8, 2021</a:t>
            </a:fld>
            <a:endParaRPr lang="en-US"/>
          </a:p>
        </p:txBody>
      </p:sp>
      <p:sp>
        <p:nvSpPr>
          <p:cNvPr id="6" name="Footer Placeholder 5"/>
          <p:cNvSpPr>
            <a:spLocks noGrp="1"/>
          </p:cNvSpPr>
          <p:nvPr>
            <p:ph type="ftr" sz="quarter" idx="11"/>
          </p:nvPr>
        </p:nvSpPr>
        <p:spPr/>
        <p:txBody>
          <a:bodyPr/>
          <a:lstStyle/>
          <a:p>
            <a:pPr algn="l"/>
            <a:r>
              <a:rPr lang="en-US"/>
              <a:t>Sample Footer Text</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621B6DD-29C1-4FEA-923F-71EA1347694C}" type="slidenum">
              <a:rPr lang="en-US" smtClean="0"/>
              <a:pPr/>
              <a:t>‹Nº›</a:t>
            </a:fld>
            <a:endParaRPr lang="en-US"/>
          </a:p>
        </p:txBody>
      </p:sp>
    </p:spTree>
    <p:extLst>
      <p:ext uri="{BB962C8B-B14F-4D97-AF65-F5344CB8AC3E}">
        <p14:creationId xmlns:p14="http://schemas.microsoft.com/office/powerpoint/2010/main" val="213325528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DEA2CF1-0EB2-4673-802D-3371233E4A77}" type="datetime2">
              <a:rPr lang="en-US" smtClean="0"/>
              <a:t>Wednesday, December 8, 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621B6DD-29C1-4FEA-923F-71EA1347694C}" type="slidenum">
              <a:rPr lang="en-US" smtClean="0"/>
              <a:pPr/>
              <a:t>‹Nº›</a:t>
            </a:fld>
            <a:endParaRPr lang="en-US"/>
          </a:p>
        </p:txBody>
      </p:sp>
    </p:spTree>
    <p:extLst>
      <p:ext uri="{BB962C8B-B14F-4D97-AF65-F5344CB8AC3E}">
        <p14:creationId xmlns:p14="http://schemas.microsoft.com/office/powerpoint/2010/main" val="28401580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DEA2CF1-0EB2-4673-802D-3371233E4A77}" type="datetime2">
              <a:rPr lang="en-US" smtClean="0"/>
              <a:t>Wednesday, December 8, 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pPr algn="l"/>
            <a:r>
              <a:rPr lang="en-US"/>
              <a:t>Sample Footer Text</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621B6DD-29C1-4FEA-923F-71EA1347694C}" type="slidenum">
              <a:rPr lang="en-US" smtClean="0"/>
              <a:pPr/>
              <a:t>‹Nº›</a:t>
            </a:fld>
            <a:endParaRPr lang="en-US"/>
          </a:p>
        </p:txBody>
      </p:sp>
    </p:spTree>
    <p:extLst>
      <p:ext uri="{BB962C8B-B14F-4D97-AF65-F5344CB8AC3E}">
        <p14:creationId xmlns:p14="http://schemas.microsoft.com/office/powerpoint/2010/main" val="11022491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Imagen 4" descr="Imagen que contiene Texto&#10;&#10;Descripción generada automáticamente">
            <a:extLst>
              <a:ext uri="{FF2B5EF4-FFF2-40B4-BE49-F238E27FC236}">
                <a16:creationId xmlns:a16="http://schemas.microsoft.com/office/drawing/2014/main" id="{910758D5-D51C-4CA7-BEE8-B51C7B27F5E6}"/>
              </a:ext>
            </a:extLst>
          </p:cNvPr>
          <p:cNvPicPr>
            <a:picLocks noChangeAspect="1"/>
          </p:cNvPicPr>
          <p:nvPr/>
        </p:nvPicPr>
        <p:blipFill rotWithShape="1">
          <a:blip r:embed="rId2">
            <a:extLst>
              <a:ext uri="{28A0092B-C50C-407E-A947-70E740481C1C}">
                <a14:useLocalDpi xmlns:a14="http://schemas.microsoft.com/office/drawing/2010/main" val="0"/>
              </a:ext>
            </a:extLst>
          </a:blip>
          <a:srcRect t="8888" b="32309"/>
          <a:stretch/>
        </p:blipFill>
        <p:spPr>
          <a:xfrm>
            <a:off x="-114405" y="697451"/>
            <a:ext cx="10869103" cy="5592407"/>
          </a:xfrm>
          <a:custGeom>
            <a:avLst/>
            <a:gdLst/>
            <a:ahLst/>
            <a:cxnLst/>
            <a:rect l="l" t="t" r="r" b="b"/>
            <a:pathLst>
              <a:path w="10869123" h="6857999">
                <a:moveTo>
                  <a:pt x="0" y="0"/>
                </a:moveTo>
                <a:lnTo>
                  <a:pt x="9607744" y="0"/>
                </a:lnTo>
                <a:lnTo>
                  <a:pt x="9722898" y="142234"/>
                </a:lnTo>
                <a:cubicBezTo>
                  <a:pt x="10517808" y="1159427"/>
                  <a:pt x="10929283" y="2201658"/>
                  <a:pt x="10861998" y="3306425"/>
                </a:cubicBezTo>
                <a:cubicBezTo>
                  <a:pt x="10758944" y="4086369"/>
                  <a:pt x="10742031" y="4668114"/>
                  <a:pt x="10526676" y="5163612"/>
                </a:cubicBezTo>
                <a:cubicBezTo>
                  <a:pt x="10300553" y="5683885"/>
                  <a:pt x="9984656" y="6181708"/>
                  <a:pt x="9591720" y="6656403"/>
                </a:cubicBezTo>
                <a:lnTo>
                  <a:pt x="9418030" y="6857999"/>
                </a:lnTo>
                <a:lnTo>
                  <a:pt x="0" y="6857999"/>
                </a:lnTo>
                <a:close/>
              </a:path>
            </a:pathLst>
          </a:custGeom>
        </p:spPr>
      </p:pic>
      <p:sp>
        <p:nvSpPr>
          <p:cNvPr id="7" name="CuadroTexto 6">
            <a:extLst>
              <a:ext uri="{FF2B5EF4-FFF2-40B4-BE49-F238E27FC236}">
                <a16:creationId xmlns:a16="http://schemas.microsoft.com/office/drawing/2014/main" id="{B6F1F925-36BB-4B0E-B0FB-71303E67DB3A}"/>
              </a:ext>
            </a:extLst>
          </p:cNvPr>
          <p:cNvSpPr txBox="1"/>
          <p:nvPr/>
        </p:nvSpPr>
        <p:spPr>
          <a:xfrm>
            <a:off x="7362142" y="5478367"/>
            <a:ext cx="3392556" cy="523220"/>
          </a:xfrm>
          <a:prstGeom prst="rect">
            <a:avLst/>
          </a:prstGeom>
          <a:noFill/>
        </p:spPr>
        <p:txBody>
          <a:bodyPr wrap="square" rtlCol="0">
            <a:spAutoFit/>
          </a:bodyPr>
          <a:lstStyle/>
          <a:p>
            <a:r>
              <a:rPr lang="en-US" sz="2800">
                <a:latin typeface="+mj-lt"/>
              </a:rPr>
              <a:t>Final presentation</a:t>
            </a:r>
          </a:p>
        </p:txBody>
      </p:sp>
    </p:spTree>
    <p:extLst>
      <p:ext uri="{BB962C8B-B14F-4D97-AF65-F5344CB8AC3E}">
        <p14:creationId xmlns:p14="http://schemas.microsoft.com/office/powerpoint/2010/main" val="3835209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7E2AC2-2843-40FF-8217-EE5DB1953FE7}"/>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a:t>Team Members</a:t>
            </a:r>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Subtítulo 2">
            <a:extLst>
              <a:ext uri="{FF2B5EF4-FFF2-40B4-BE49-F238E27FC236}">
                <a16:creationId xmlns:a16="http://schemas.microsoft.com/office/drawing/2014/main" id="{545891A2-B35A-4C63-8583-4B9FB913BFF3}"/>
              </a:ext>
            </a:extLst>
          </p:cNvPr>
          <p:cNvGraphicFramePr/>
          <p:nvPr>
            <p:extLst>
              <p:ext uri="{D42A27DB-BD31-4B8C-83A1-F6EECF244321}">
                <p14:modId xmlns:p14="http://schemas.microsoft.com/office/powerpoint/2010/main" val="2042767023"/>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6126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2F1253-CBDB-4699-95E6-7766F72F78F6}"/>
              </a:ext>
            </a:extLst>
          </p:cNvPr>
          <p:cNvSpPr>
            <a:spLocks noGrp="1"/>
          </p:cNvSpPr>
          <p:nvPr>
            <p:ph type="title"/>
          </p:nvPr>
        </p:nvSpPr>
        <p:spPr>
          <a:xfrm>
            <a:off x="1349567" y="619199"/>
            <a:ext cx="9492866" cy="492443"/>
          </a:xfrm>
        </p:spPr>
        <p:txBody>
          <a:bodyPr vert="horz" wrap="square" lIns="0" tIns="0" rIns="0" bIns="0" rtlCol="0" anchor="t" anchorCtr="0">
            <a:normAutofit fontScale="90000"/>
          </a:bodyPr>
          <a:lstStyle/>
          <a:p>
            <a:pPr algn="ctr"/>
            <a:r>
              <a:rPr lang="en-US" spc="-100" dirty="0"/>
              <a:t>Activities Schedule</a:t>
            </a:r>
          </a:p>
        </p:txBody>
      </p:sp>
      <p:pic>
        <p:nvPicPr>
          <p:cNvPr id="14" name="Marcador de contenido 13">
            <a:extLst>
              <a:ext uri="{FF2B5EF4-FFF2-40B4-BE49-F238E27FC236}">
                <a16:creationId xmlns:a16="http://schemas.microsoft.com/office/drawing/2014/main" id="{11A12720-3A6F-42FD-9D61-7E1BFE47A3C8}"/>
              </a:ext>
            </a:extLst>
          </p:cNvPr>
          <p:cNvPicPr>
            <a:picLocks noGrp="1" noChangeAspect="1"/>
          </p:cNvPicPr>
          <p:nvPr>
            <p:ph idx="1"/>
          </p:nvPr>
        </p:nvPicPr>
        <p:blipFill>
          <a:blip r:embed="rId2"/>
          <a:stretch>
            <a:fillRect/>
          </a:stretch>
        </p:blipFill>
        <p:spPr>
          <a:xfrm>
            <a:off x="1699041" y="1543166"/>
            <a:ext cx="8793917" cy="4322117"/>
          </a:xfrm>
          <a:custGeom>
            <a:avLst/>
            <a:gdLst/>
            <a:ahLst/>
            <a:cxnLst/>
            <a:rect l="l" t="t" r="r" b="b"/>
            <a:pathLst>
              <a:path w="10728325" h="3132136">
                <a:moveTo>
                  <a:pt x="0" y="0"/>
                </a:moveTo>
                <a:lnTo>
                  <a:pt x="10728325" y="0"/>
                </a:lnTo>
                <a:lnTo>
                  <a:pt x="10728325" y="3132136"/>
                </a:lnTo>
                <a:lnTo>
                  <a:pt x="0" y="3132136"/>
                </a:lnTo>
                <a:close/>
              </a:path>
            </a:pathLst>
          </a:custGeom>
        </p:spPr>
      </p:pic>
    </p:spTree>
    <p:extLst>
      <p:ext uri="{BB962C8B-B14F-4D97-AF65-F5344CB8AC3E}">
        <p14:creationId xmlns:p14="http://schemas.microsoft.com/office/powerpoint/2010/main" val="1171203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EA0FFEE-25E6-4E46-85D8-BD0B548556A3}"/>
              </a:ext>
            </a:extLst>
          </p:cNvPr>
          <p:cNvSpPr>
            <a:spLocks noGrp="1"/>
          </p:cNvSpPr>
          <p:nvPr>
            <p:ph type="title"/>
          </p:nvPr>
        </p:nvSpPr>
        <p:spPr>
          <a:xfrm>
            <a:off x="6587544" y="1382165"/>
            <a:ext cx="4869179" cy="1517984"/>
          </a:xfrm>
        </p:spPr>
        <p:txBody>
          <a:bodyPr>
            <a:normAutofit/>
          </a:bodyPr>
          <a:lstStyle/>
          <a:p>
            <a:r>
              <a:rPr lang="en-US" sz="6000">
                <a:solidFill>
                  <a:srgbClr val="000000"/>
                </a:solidFill>
              </a:rPr>
              <a:t>Main Objective:</a:t>
            </a:r>
          </a:p>
        </p:txBody>
      </p:sp>
      <p:pic>
        <p:nvPicPr>
          <p:cNvPr id="4" name="Imagen 4">
            <a:extLst>
              <a:ext uri="{FF2B5EF4-FFF2-40B4-BE49-F238E27FC236}">
                <a16:creationId xmlns:a16="http://schemas.microsoft.com/office/drawing/2014/main" id="{678D8A27-F741-4F0A-B233-7308A65A98F1}"/>
              </a:ext>
            </a:extLst>
          </p:cNvPr>
          <p:cNvPicPr>
            <a:picLocks noChangeAspect="1"/>
          </p:cNvPicPr>
          <p:nvPr/>
        </p:nvPicPr>
        <p:blipFill rotWithShape="1">
          <a:blip r:embed="rId2"/>
          <a:srcRect l="20811" r="25903"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1"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Marcador de contenido 2">
            <a:extLst>
              <a:ext uri="{FF2B5EF4-FFF2-40B4-BE49-F238E27FC236}">
                <a16:creationId xmlns:a16="http://schemas.microsoft.com/office/drawing/2014/main" id="{1EB2778B-0E35-4140-9849-99ACFC2870CD}"/>
              </a:ext>
            </a:extLst>
          </p:cNvPr>
          <p:cNvSpPr>
            <a:spLocks noGrp="1"/>
          </p:cNvSpPr>
          <p:nvPr>
            <p:ph idx="1"/>
          </p:nvPr>
        </p:nvSpPr>
        <p:spPr>
          <a:xfrm>
            <a:off x="6587545" y="3007389"/>
            <a:ext cx="4869179" cy="3065865"/>
          </a:xfrm>
        </p:spPr>
        <p:txBody>
          <a:bodyPr vert="horz" lIns="0" tIns="0" rIns="0" bIns="0" rtlCol="0" anchor="t">
            <a:noAutofit/>
          </a:bodyPr>
          <a:lstStyle/>
          <a:p>
            <a:r>
              <a:rPr lang="en-US" sz="2400" dirty="0">
                <a:solidFill>
                  <a:srgbClr val="000000"/>
                </a:solidFill>
                <a:ea typeface="+mn-lt"/>
                <a:cs typeface="+mn-lt"/>
              </a:rPr>
              <a:t>What we wanted to achieve with this game was to get children's attention on a serious topic such as environmental pollution by teaching children the importance of how to divide trash correctly. We really poured our souls in this project to make an actual good game and not just something simple.</a:t>
            </a:r>
            <a:endParaRPr lang="es-MX" sz="1800">
              <a:solidFill>
                <a:srgbClr val="000000"/>
              </a:solidFill>
            </a:endParaRPr>
          </a:p>
        </p:txBody>
      </p:sp>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2573938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203B6044-4FEA-4B1E-A402-98D5C0242D7B}"/>
              </a:ext>
            </a:extLst>
          </p:cNvPr>
          <p:cNvSpPr>
            <a:spLocks noGrp="1"/>
          </p:cNvSpPr>
          <p:nvPr>
            <p:ph type="title"/>
          </p:nvPr>
        </p:nvSpPr>
        <p:spPr>
          <a:xfrm>
            <a:off x="1069848" y="484632"/>
            <a:ext cx="10058400" cy="1609344"/>
          </a:xfrm>
        </p:spPr>
        <p:txBody>
          <a:bodyPr>
            <a:normAutofit/>
          </a:bodyPr>
          <a:lstStyle/>
          <a:p>
            <a:r>
              <a:rPr lang="en-US" dirty="0"/>
              <a:t>Overall</a:t>
            </a:r>
            <a:r>
              <a:rPr lang="es-US" dirty="0"/>
              <a:t> </a:t>
            </a:r>
            <a:r>
              <a:rPr lang="en-US" dirty="0"/>
              <a:t>team’s expectation</a:t>
            </a:r>
            <a:endParaRPr lang="es-MX" dirty="0"/>
          </a:p>
        </p:txBody>
      </p:sp>
      <p:pic>
        <p:nvPicPr>
          <p:cNvPr id="4" name="Imagen 4">
            <a:extLst>
              <a:ext uri="{FF2B5EF4-FFF2-40B4-BE49-F238E27FC236}">
                <a16:creationId xmlns:a16="http://schemas.microsoft.com/office/drawing/2014/main" id="{A951E974-F613-49E6-A70B-7A3D26286417}"/>
              </a:ext>
            </a:extLst>
          </p:cNvPr>
          <p:cNvPicPr>
            <a:picLocks noChangeAspect="1"/>
          </p:cNvPicPr>
          <p:nvPr/>
        </p:nvPicPr>
        <p:blipFill rotWithShape="1">
          <a:blip r:embed="rId4"/>
          <a:srcRect r="1562" b="1"/>
          <a:stretch/>
        </p:blipFill>
        <p:spPr>
          <a:xfrm>
            <a:off x="1007196" y="2265037"/>
            <a:ext cx="5088800" cy="3907158"/>
          </a:xfrm>
          <a:prstGeom prst="rect">
            <a:avLst/>
          </a:prstGeom>
        </p:spPr>
      </p:pic>
      <p:sp>
        <p:nvSpPr>
          <p:cNvPr id="3" name="Marcador de contenido 2">
            <a:extLst>
              <a:ext uri="{FF2B5EF4-FFF2-40B4-BE49-F238E27FC236}">
                <a16:creationId xmlns:a16="http://schemas.microsoft.com/office/drawing/2014/main" id="{8C86D395-5532-4058-83F0-4A71C515A5EA}"/>
              </a:ext>
            </a:extLst>
          </p:cNvPr>
          <p:cNvSpPr>
            <a:spLocks noGrp="1"/>
          </p:cNvSpPr>
          <p:nvPr>
            <p:ph idx="1"/>
          </p:nvPr>
        </p:nvSpPr>
        <p:spPr>
          <a:xfrm>
            <a:off x="6496216" y="2320412"/>
            <a:ext cx="4632031" cy="3851787"/>
          </a:xfrm>
        </p:spPr>
        <p:txBody>
          <a:bodyPr anchor="ctr">
            <a:normAutofit/>
          </a:bodyPr>
          <a:lstStyle/>
          <a:p>
            <a:r>
              <a:rPr lang="en-US"/>
              <a:t>We wanted to make a good-looking children’s game, with good conceptual art and design, once we get children’s attention, we can now teach them a hard topic to understand at school, the topic we choose was recycling the trash since we believe is an important topic to cover nowadays.</a:t>
            </a:r>
            <a:endParaRPr lang="es-MX"/>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678990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4">
            <a:extLst>
              <a:ext uri="{FF2B5EF4-FFF2-40B4-BE49-F238E27FC236}">
                <a16:creationId xmlns:a16="http://schemas.microsoft.com/office/drawing/2014/main" id="{2A39F81A-EF88-4ADF-8AFF-F08C565CB661}"/>
              </a:ext>
            </a:extLst>
          </p:cNvPr>
          <p:cNvPicPr>
            <a:picLocks noChangeAspect="1"/>
          </p:cNvPicPr>
          <p:nvPr/>
        </p:nvPicPr>
        <p:blipFill rotWithShape="1">
          <a:blip r:embed="rId2"/>
          <a:srcRect l="12230" r="13102" b="-1"/>
          <a:stretch/>
        </p:blipFill>
        <p:spPr>
          <a:xfrm>
            <a:off x="-1" y="10"/>
            <a:ext cx="12191999" cy="6857990"/>
          </a:xfrm>
          <a:prstGeom prst="rect">
            <a:avLst/>
          </a:prstGeom>
        </p:spPr>
      </p:pic>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C82740EF-AF3E-4C32-B917-AB6DA8B90728}"/>
              </a:ext>
            </a:extLst>
          </p:cNvPr>
          <p:cNvSpPr>
            <a:spLocks noGrp="1"/>
          </p:cNvSpPr>
          <p:nvPr>
            <p:ph type="title"/>
          </p:nvPr>
        </p:nvSpPr>
        <p:spPr>
          <a:xfrm>
            <a:off x="1285456" y="4162031"/>
            <a:ext cx="4543683" cy="1767141"/>
          </a:xfrm>
        </p:spPr>
        <p:txBody>
          <a:bodyPr>
            <a:normAutofit/>
          </a:bodyPr>
          <a:lstStyle/>
          <a:p>
            <a:pPr algn="r"/>
            <a:r>
              <a:rPr lang="en-US" sz="5000"/>
              <a:t>Final results from the surveys.</a:t>
            </a:r>
            <a:endParaRPr lang="es-MX" sz="5000"/>
          </a:p>
        </p:txBody>
      </p:sp>
      <p:sp>
        <p:nvSpPr>
          <p:cNvPr id="3" name="Marcador de contenido 2">
            <a:extLst>
              <a:ext uri="{FF2B5EF4-FFF2-40B4-BE49-F238E27FC236}">
                <a16:creationId xmlns:a16="http://schemas.microsoft.com/office/drawing/2014/main" id="{FF4F710F-5D50-40B4-9C72-ED08A4E22C9E}"/>
              </a:ext>
            </a:extLst>
          </p:cNvPr>
          <p:cNvSpPr>
            <a:spLocks noGrp="1"/>
          </p:cNvSpPr>
          <p:nvPr>
            <p:ph idx="1"/>
          </p:nvPr>
        </p:nvSpPr>
        <p:spPr>
          <a:xfrm>
            <a:off x="6217920" y="4170410"/>
            <a:ext cx="4699221" cy="1767141"/>
          </a:xfrm>
        </p:spPr>
        <p:txBody>
          <a:bodyPr vert="horz" lIns="0" tIns="0" rIns="0" bIns="0" rtlCol="0" anchor="ctr">
            <a:noAutofit/>
          </a:bodyPr>
          <a:lstStyle/>
          <a:p>
            <a:r>
              <a:rPr lang="en-US" sz="2400" dirty="0"/>
              <a:t>The game was applied to 20 children between the ages of 10 and 12 at St. Johns Elementary School. These were the most important result of the applied survey.</a:t>
            </a:r>
          </a:p>
        </p:txBody>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729053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6" descr="Gráfico, Gráfico circular&#10;&#10;Descripción generada automáticamente">
            <a:extLst>
              <a:ext uri="{FF2B5EF4-FFF2-40B4-BE49-F238E27FC236}">
                <a16:creationId xmlns:a16="http://schemas.microsoft.com/office/drawing/2014/main" id="{5DDEDE31-8943-4EE2-B88B-BE58BD3576B1}"/>
              </a:ext>
            </a:extLst>
          </p:cNvPr>
          <p:cNvPicPr>
            <a:picLocks noChangeAspect="1"/>
          </p:cNvPicPr>
          <p:nvPr/>
        </p:nvPicPr>
        <p:blipFill rotWithShape="1">
          <a:blip r:embed="rId2"/>
          <a:srcRect l="2006" r="30152" b="-518"/>
          <a:stretch/>
        </p:blipFill>
        <p:spPr>
          <a:xfrm>
            <a:off x="836335" y="321734"/>
            <a:ext cx="4668498" cy="2905170"/>
          </a:xfrm>
          <a:prstGeom prst="rect">
            <a:avLst/>
          </a:prstGeom>
        </p:spPr>
      </p:pic>
      <p:sp>
        <p:nvSpPr>
          <p:cNvPr id="19" name="Rectangle 11">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7" descr="Gráfico, Gráfico circular&#10;&#10;Descripción generada automáticamente">
            <a:extLst>
              <a:ext uri="{FF2B5EF4-FFF2-40B4-BE49-F238E27FC236}">
                <a16:creationId xmlns:a16="http://schemas.microsoft.com/office/drawing/2014/main" id="{14662002-550C-4D91-BE50-E01C57C89B1C}"/>
              </a:ext>
            </a:extLst>
          </p:cNvPr>
          <p:cNvPicPr>
            <a:picLocks noChangeAspect="1"/>
          </p:cNvPicPr>
          <p:nvPr/>
        </p:nvPicPr>
        <p:blipFill rotWithShape="1">
          <a:blip r:embed="rId3"/>
          <a:srcRect l="1728" r="29806" b="-953"/>
          <a:stretch/>
        </p:blipFill>
        <p:spPr>
          <a:xfrm>
            <a:off x="6518763" y="321734"/>
            <a:ext cx="4691137" cy="2905170"/>
          </a:xfrm>
          <a:prstGeom prst="rect">
            <a:avLst/>
          </a:prstGeom>
        </p:spPr>
      </p:pic>
      <p:sp>
        <p:nvSpPr>
          <p:cNvPr id="21" name="Rectangle 13">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Gráfico, Gráfico circular&#10;&#10;Descripción generada automáticamente">
            <a:extLst>
              <a:ext uri="{FF2B5EF4-FFF2-40B4-BE49-F238E27FC236}">
                <a16:creationId xmlns:a16="http://schemas.microsoft.com/office/drawing/2014/main" id="{A7BE764F-2387-4624-91E5-B5875BA411DD}"/>
              </a:ext>
            </a:extLst>
          </p:cNvPr>
          <p:cNvPicPr>
            <a:picLocks noChangeAspect="1"/>
          </p:cNvPicPr>
          <p:nvPr/>
        </p:nvPicPr>
        <p:blipFill rotWithShape="1">
          <a:blip r:embed="rId4"/>
          <a:srcRect l="2874" r="31020" b="-958"/>
          <a:stretch/>
        </p:blipFill>
        <p:spPr>
          <a:xfrm>
            <a:off x="1018703" y="3631096"/>
            <a:ext cx="4303760" cy="2760560"/>
          </a:xfrm>
          <a:prstGeom prst="rect">
            <a:avLst/>
          </a:prstGeom>
        </p:spPr>
      </p:pic>
      <p:pic>
        <p:nvPicPr>
          <p:cNvPr id="4" name="Imagen 4" descr="Gráfico, Gráfico circular&#10;&#10;Descripción generada automáticamente">
            <a:extLst>
              <a:ext uri="{FF2B5EF4-FFF2-40B4-BE49-F238E27FC236}">
                <a16:creationId xmlns:a16="http://schemas.microsoft.com/office/drawing/2014/main" id="{5E72C697-CE4F-47E6-880C-2274C13ADFBD}"/>
              </a:ext>
            </a:extLst>
          </p:cNvPr>
          <p:cNvPicPr>
            <a:picLocks noChangeAspect="1"/>
          </p:cNvPicPr>
          <p:nvPr/>
        </p:nvPicPr>
        <p:blipFill rotWithShape="1">
          <a:blip r:embed="rId5"/>
          <a:srcRect l="1944" r="30645" b="-516"/>
          <a:stretch/>
        </p:blipFill>
        <p:spPr>
          <a:xfrm>
            <a:off x="6660321" y="3631096"/>
            <a:ext cx="4408021" cy="2760560"/>
          </a:xfrm>
          <a:prstGeom prst="rect">
            <a:avLst/>
          </a:prstGeom>
        </p:spPr>
      </p:pic>
    </p:spTree>
    <p:extLst>
      <p:ext uri="{BB962C8B-B14F-4D97-AF65-F5344CB8AC3E}">
        <p14:creationId xmlns:p14="http://schemas.microsoft.com/office/powerpoint/2010/main" val="1826733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n 3" descr="Forma&#10;&#10;Descripción generada automáticamente">
            <a:extLst>
              <a:ext uri="{FF2B5EF4-FFF2-40B4-BE49-F238E27FC236}">
                <a16:creationId xmlns:a16="http://schemas.microsoft.com/office/drawing/2014/main" id="{E23C979A-DFA7-43DF-97D6-738D00A89545}"/>
              </a:ext>
            </a:extLst>
          </p:cNvPr>
          <p:cNvPicPr>
            <a:picLocks noChangeAspect="1"/>
          </p:cNvPicPr>
          <p:nvPr/>
        </p:nvPicPr>
        <p:blipFill rotWithShape="1">
          <a:blip r:embed="rId2"/>
          <a:srcRect l="5037" r="6075"/>
          <a:stretch/>
        </p:blipFill>
        <p:spPr>
          <a:xfrm>
            <a:off x="20" y="10"/>
            <a:ext cx="12191980" cy="6857989"/>
          </a:xfrm>
          <a:prstGeom prst="rect">
            <a:avLst/>
          </a:prstGeom>
        </p:spPr>
      </p:pic>
      <p:sp>
        <p:nvSpPr>
          <p:cNvPr id="17" name="Rectangle 16">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00A00C24-04B7-4298-BDB7-B1326FEAE839}"/>
              </a:ext>
            </a:extLst>
          </p:cNvPr>
          <p:cNvSpPr>
            <a:spLocks noGrp="1"/>
          </p:cNvSpPr>
          <p:nvPr>
            <p:ph idx="1"/>
          </p:nvPr>
        </p:nvSpPr>
        <p:spPr>
          <a:xfrm>
            <a:off x="1069848" y="2121408"/>
            <a:ext cx="10058400" cy="4050792"/>
          </a:xfrm>
        </p:spPr>
        <p:txBody>
          <a:bodyPr vert="horz" lIns="0" tIns="0" rIns="0" bIns="0" rtlCol="0">
            <a:normAutofit/>
          </a:bodyPr>
          <a:lstStyle/>
          <a:p>
            <a:r>
              <a:rPr lang="en-US" dirty="0"/>
              <a:t>With this we can conclude that our game met our expectations of being functional and educational for children.</a:t>
            </a:r>
          </a:p>
        </p:txBody>
      </p:sp>
      <p:grpSp>
        <p:nvGrpSpPr>
          <p:cNvPr id="21" name="Group 20">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98112725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 name="Título 1">
            <a:extLst>
              <a:ext uri="{FF2B5EF4-FFF2-40B4-BE49-F238E27FC236}">
                <a16:creationId xmlns:a16="http://schemas.microsoft.com/office/drawing/2014/main" id="{FE3CCE47-89CE-4FE3-973A-AACE445269D5}"/>
              </a:ext>
            </a:extLst>
          </p:cNvPr>
          <p:cNvSpPr>
            <a:spLocks noGrp="1"/>
          </p:cNvSpPr>
          <p:nvPr>
            <p:ph type="title"/>
          </p:nvPr>
        </p:nvSpPr>
        <p:spPr>
          <a:xfrm>
            <a:off x="1490145" y="2376862"/>
            <a:ext cx="2640646" cy="2104273"/>
          </a:xfrm>
          <a:noFill/>
        </p:spPr>
        <p:txBody>
          <a:bodyPr vert="horz" lIns="0" tIns="0" rIns="0" bIns="0" rtlCol="0">
            <a:normAutofit/>
          </a:bodyPr>
          <a:lstStyle/>
          <a:p>
            <a:pPr algn="ctr"/>
            <a:r>
              <a:rPr lang="es-ES" sz="3000" cap="none">
                <a:solidFill>
                  <a:srgbClr val="FFFFFF"/>
                </a:solidFill>
                <a:latin typeface="Rockwell Nova Light"/>
              </a:rPr>
              <a:t>Conclusions</a:t>
            </a: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F0703CCC-FF2A-4893-B275-53B21C8C011C}"/>
              </a:ext>
            </a:extLst>
          </p:cNvPr>
          <p:cNvSpPr>
            <a:spLocks noGrp="1"/>
          </p:cNvSpPr>
          <p:nvPr>
            <p:ph idx="1"/>
          </p:nvPr>
        </p:nvSpPr>
        <p:spPr>
          <a:xfrm>
            <a:off x="6081089" y="725394"/>
            <a:ext cx="5142658" cy="5407212"/>
          </a:xfrm>
        </p:spPr>
        <p:txBody>
          <a:bodyPr anchor="ctr">
            <a:normAutofit/>
          </a:bodyPr>
          <a:lstStyle/>
          <a:p>
            <a:r>
              <a:rPr lang="en-US" sz="2400" dirty="0">
                <a:ea typeface="+mn-lt"/>
                <a:cs typeface="+mn-lt"/>
              </a:rPr>
              <a:t>Through the development of this game, we learned a lot about the process of making something entirely from scratch, from the main idea to the game mechanics. We think this is a great opportunity for children to learn about these themes so they can work from a young age into making a change other than that, we hope </a:t>
            </a:r>
            <a:r>
              <a:rPr lang="en-US" sz="2400" dirty="0" err="1">
                <a:ea typeface="+mn-lt"/>
                <a:cs typeface="+mn-lt"/>
              </a:rPr>
              <a:t>robotrash</a:t>
            </a:r>
            <a:r>
              <a:rPr lang="en-US" sz="2400" dirty="0">
                <a:ea typeface="+mn-lt"/>
                <a:cs typeface="+mn-lt"/>
              </a:rPr>
              <a:t> help schools out there to better explain this subject and leave a mark on the youth.</a:t>
            </a:r>
            <a:endParaRPr lang="en-US" sz="2400" dirty="0"/>
          </a:p>
        </p:txBody>
      </p:sp>
    </p:spTree>
    <p:extLst>
      <p:ext uri="{BB962C8B-B14F-4D97-AF65-F5344CB8AC3E}">
        <p14:creationId xmlns:p14="http://schemas.microsoft.com/office/powerpoint/2010/main" val="2964804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77994A5D52524A4B9E83B3165A36B068" ma:contentTypeVersion="2" ma:contentTypeDescription="Crear nuevo documento." ma:contentTypeScope="" ma:versionID="a08ccc45cbd724eb1d9a9ac779b4cfc3">
  <xsd:schema xmlns:xsd="http://www.w3.org/2001/XMLSchema" xmlns:xs="http://www.w3.org/2001/XMLSchema" xmlns:p="http://schemas.microsoft.com/office/2006/metadata/properties" xmlns:ns3="3706cf83-313c-4d05-b2c7-d51f402c33ff" targetNamespace="http://schemas.microsoft.com/office/2006/metadata/properties" ma:root="true" ma:fieldsID="c5fb8449ac2353cd732b6faf937d2884" ns3:_="">
    <xsd:import namespace="3706cf83-313c-4d05-b2c7-d51f402c33f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06cf83-313c-4d05-b2c7-d51f402c33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44E3AF-8BA2-406B-BFC2-08CE1CCB3470}">
  <ds:schemaRefs>
    <ds:schemaRef ds:uri="http://schemas.microsoft.com/sharepoint/v3/contenttype/forms"/>
  </ds:schemaRefs>
</ds:datastoreItem>
</file>

<file path=customXml/itemProps2.xml><?xml version="1.0" encoding="utf-8"?>
<ds:datastoreItem xmlns:ds="http://schemas.openxmlformats.org/officeDocument/2006/customXml" ds:itemID="{73C357CB-8339-47BA-A19D-455BF7A731D4}">
  <ds:schemaRefs>
    <ds:schemaRef ds:uri="3706cf83-313c-4d05-b2c7-d51f402c33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4150EBF-D903-457B-B63A-6F0D3EC39C35}">
  <ds:schemaRefs>
    <ds:schemaRef ds:uri="3706cf83-313c-4d05-b2c7-d51f402c33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TM03090434[[fn=Letras en madera]]</Template>
  <TotalTime>0</TotalTime>
  <Words>285</Words>
  <Application>Microsoft Office PowerPoint</Application>
  <PresentationFormat>Panorámica</PresentationFormat>
  <Paragraphs>18</Paragraphs>
  <Slides>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Calibri</vt:lpstr>
      <vt:lpstr>Rockwell</vt:lpstr>
      <vt:lpstr>Rockwell Condensed</vt:lpstr>
      <vt:lpstr>Rockwell Extra Bold</vt:lpstr>
      <vt:lpstr>Rockwell Nova Light</vt:lpstr>
      <vt:lpstr>Wingdings</vt:lpstr>
      <vt:lpstr>Letras en madera</vt:lpstr>
      <vt:lpstr>Presentación de PowerPoint</vt:lpstr>
      <vt:lpstr>Team Members</vt:lpstr>
      <vt:lpstr>Activities Schedule</vt:lpstr>
      <vt:lpstr>Main Objective:</vt:lpstr>
      <vt:lpstr>Overall team’s expectation</vt:lpstr>
      <vt:lpstr>Final results from the surveys.</vt:lpstr>
      <vt:lpstr>Presentación de PowerPoint</vt:lpstr>
      <vt:lpstr>Presentación de PowerPoint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cnolazco@ucol.mx</dc:creator>
  <cp:lastModifiedBy>cnolazco@ucol.mx</cp:lastModifiedBy>
  <cp:revision>34</cp:revision>
  <dcterms:created xsi:type="dcterms:W3CDTF">2021-12-08T16:53:48Z</dcterms:created>
  <dcterms:modified xsi:type="dcterms:W3CDTF">2021-12-09T05:48:20Z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0x01010077994A5D52524A4B9E83B3165A36B068</vt:lpwstr>
  </property>
</Properties>
</file>