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.wikipedia.org/wiki/Q%E5%AD%A6%E4%B9%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BA8233-BCC9-4D9C-87D6-278A5C94B57E}"/>
              </a:ext>
            </a:extLst>
          </p:cNvPr>
          <p:cNvSpPr txBox="1"/>
          <p:nvPr/>
        </p:nvSpPr>
        <p:spPr>
          <a:xfrm>
            <a:off x="632348" y="1052736"/>
            <a:ext cx="10927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專案名稱：拾硬幣</a:t>
            </a:r>
            <a:endParaRPr lang="en-US" altLang="zh-TW" dirty="0"/>
          </a:p>
          <a:p>
            <a:r>
              <a:rPr lang="zh-TW" altLang="en-US" dirty="0"/>
              <a:t>應用：機器學習／</a:t>
            </a:r>
            <a:r>
              <a:rPr lang="en-US" altLang="zh-TW" dirty="0"/>
              <a:t>Reinforcement Learning</a:t>
            </a:r>
            <a:r>
              <a:rPr lang="zh-TW" altLang="en-US" dirty="0"/>
              <a:t>／</a:t>
            </a:r>
            <a:r>
              <a:rPr lang="en-US" altLang="zh-TW" dirty="0"/>
              <a:t>Q-Table</a:t>
            </a:r>
          </a:p>
          <a:p>
            <a:endParaRPr lang="en-US" altLang="zh-TW" dirty="0"/>
          </a:p>
          <a:p>
            <a:r>
              <a:rPr lang="zh-TW" altLang="en-US" dirty="0"/>
              <a:t>簡介：</a:t>
            </a:r>
            <a:endParaRPr lang="en-US" altLang="zh-TW" dirty="0"/>
          </a:p>
          <a:p>
            <a:r>
              <a:rPr lang="zh-TW" altLang="en-US" dirty="0"/>
              <a:t>桌面上有十個硬幣，兩名玩家輪流拿，一次只能拿一到三個，拿到最後一個者輸。</a:t>
            </a:r>
            <a:endParaRPr lang="en-US" altLang="zh-TW" dirty="0"/>
          </a:p>
          <a:p>
            <a:r>
              <a:rPr lang="zh-TW" altLang="en-US" dirty="0"/>
              <a:t>此賽局有最佳解（必勝法），但本專案試圖利用 </a:t>
            </a:r>
            <a:r>
              <a:rPr lang="en-US" altLang="zh-TW" dirty="0"/>
              <a:t>Backpropagation</a:t>
            </a:r>
            <a:r>
              <a:rPr lang="zh-TW" altLang="en-US" dirty="0"/>
              <a:t> 機制訓練機器，使用隨機遊戲的結果，更新每次訓練時，從開局到結局之路徑上的節點資訊。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成果：成功找出 </a:t>
            </a:r>
            <a:r>
              <a:rPr lang="en-US" altLang="zh-TW" dirty="0"/>
              <a:t>generalized solution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1F6349-B778-4D86-99F4-0B7964A36CE7}"/>
              </a:ext>
            </a:extLst>
          </p:cNvPr>
          <p:cNvGrpSpPr/>
          <p:nvPr/>
        </p:nvGrpSpPr>
        <p:grpSpPr>
          <a:xfrm>
            <a:off x="1280273" y="4005064"/>
            <a:ext cx="9631452" cy="1728192"/>
            <a:chOff x="983432" y="2924944"/>
            <a:chExt cx="9631452" cy="1728192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4F7740DB-B8CA-4153-8A73-C6EEA2B6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3432" y="2924944"/>
              <a:ext cx="9601700" cy="1296144"/>
            </a:xfrm>
            <a:prstGeom prst="rect">
              <a:avLst/>
            </a:prstGeom>
          </p:spPr>
        </p:pic>
        <p:sp>
          <p:nvSpPr>
            <p:cNvPr id="8" name="矩形 7">
              <a:hlinkClick r:id="rId4"/>
              <a:extLst>
                <a:ext uri="{FF2B5EF4-FFF2-40B4-BE49-F238E27FC236}">
                  <a16:creationId xmlns:a16="http://schemas.microsoft.com/office/drawing/2014/main" id="{3F72991F-8EB8-4326-9C10-DC7D76A29D04}"/>
                </a:ext>
              </a:extLst>
            </p:cNvPr>
            <p:cNvSpPr/>
            <p:nvPr/>
          </p:nvSpPr>
          <p:spPr>
            <a:xfrm>
              <a:off x="6222396" y="4376137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rgbClr val="00B0F0"/>
                  </a:solidFill>
                </a:rPr>
                <a:t>https://zh.wikipedia.org/wiki/Q%E5%AD%A6%E4%B9%A0</a:t>
              </a:r>
              <a:endParaRPr lang="zh-TW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47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標準範本</Template>
  <TotalTime>189</TotalTime>
  <Words>118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USER</cp:lastModifiedBy>
  <cp:revision>25</cp:revision>
  <dcterms:created xsi:type="dcterms:W3CDTF">2020-07-11T14:04:13Z</dcterms:created>
  <dcterms:modified xsi:type="dcterms:W3CDTF">2020-12-01T13:45:39Z</dcterms:modified>
</cp:coreProperties>
</file>