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1330" y="59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6:31:35.9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1205 1664,'57'-46'-51,"2"3"0,2 3-1,2 2 1,2 4 0,47-19 51,348-142 0,7 21 0,453-103 0,18 79 0,-675 153 75,2 13-1,160 3-74,-349 29 231,0 3-1,0 3 0,-1 4 1,0 3-1,6 5-230,-78-17 21,48 17 507,-50-17-513,-1-1 1,1 1-1,0-1 0,0 1 0,-1 0 1,1-1-1,0 1 0,-1 0 0,1 0 0,0-1 1,-1 1-1,1 0 0,-1 0 0,0 0 1,1 0-1,-1 0 0,0 0 0,1 0 1,-1 0-1,0-1 0,0 1 0,0 0 0,0 0 1,0 0-1,0 0 0,0 0 0,0 0 1,0 0-1,0 0 0,-1 0 0,1 0 1,0 0-1,-1 0 0,1 0 0,0 0 0,-1-1 1,1 1-1,-1 0 0,0 0 0,1 0 1,-1-1-1,0 1 0,1 0 0,-1-1 1,0 1-1,0-1 0,1 1 0,-2 0-15,-117 66 1088,-732 315 619,325-166-1526,288-125-80,4 10 1,-20 24-102,197-93 0,1 3 0,2 2 0,2 2 0,-22 23 0,65-54 0,0 0 0,1 0 0,0 1 0,0 0 0,1 0 0,0 1 0,0 0 0,1 0 0,-3 7 0,9-12 22,0-1 1,0 0-1,1 1 1,-1-1 0,1 0-1,0 0 1,0 0-1,0 0 1,0 1-1,1-2 1,-1 1-1,1 0 1,0 0 0,1 0-1,-1-1 1,1 1-1,-1-1 1,1 0-1,0 0 1,0 0-1,0 0 1,1 0-1,-1-1 1,1 1 0,-1-1-1,1 0 1,0 0-1,0-1 1,0 1-1,0-1 1,0 1-1,0-1 1,0-1 0,1 1-1,-1 0-22,29 7 256,0 0 0,1-2 0,-1-2 0,1-1 0,28-1-256,177-5 1661,204-30-1661,-301 20 238,1104-94 1319,-755 63-242,2 21 1,0 22-1,291 44-1315,-706-35 224,-1 4 0,-1 3 0,0 4 0,67 26-224,-97-24 171,-45-21-141,0 1 1,0 0-1,-1 0 0,1-1 1,0 1-1,0 0 0,0 0 1,-1 0-1,1 0 0,0 0 1,-1 0-1,1 0 0,-1 0 1,1 1-1,-1-1 0,0 0 0,1 0 1,-1 0-1,0 0 0,0 1 1,0-1-1,0 0 0,0 0 1,0 1-1,0-1 0,0 0 1,0 0-1,-1 0 0,1 0 1,0 1-1,-1-1 0,1 0 1,-1 0-1,1 0 0,-1 0 0,0 0 1,1 0-1,-1 0 0,0 0 1,0 0-1,0 0 0,0-1 1,0 1-1,0 0 0,0 0 1,0-1-1,0 1 0,0-1 1,0 1-1,0-1 0,0 1 1,0-1-1,-1 0 0,1 0 0,0 1 1,0-1-1,-2 0-30,-24 16 68,-2-2 0,0 0 0,0-2 0,-1-1 0,-23 5-68,49-15 1,-551 143-310,261-73 426,-51 15 103,-327 85 1352,-264 120-1572,310-29 491,396-155-107,171-57-197,58-49-184,0 1 0,0-1 0,0 1 0,1 0 0,-1-1 0,0 1 0,1 0 0,-1-1 0,1 1 0,-1 0 0,1 0 0,0 0 0,0-1 0,0 1 0,0 0 0,0 0 0,0 0 0,0-1 0,1 1 1,-1 0-1,1 0 0,-1 0 0,1-1 0,-1 1 0,1 0 0,0-1 0,0 1 0,0-1 0,0 1 0,0-1 0,1 0 0,-1 1 0,0-1 0,0 0 0,1 0 0,-1 1 0,2-1-3,9 7 23,1-1 1,1-1-1,-1 0 1,1-1-1,0 0 0,0-1 1,1-1-1,-1 0 1,1-1-1,14 0-23,74 5 108,0-4 0,1-5-1,35-8-107,-51 4 40,874-69-211,-492 46-4159,-247 15-8427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2021/8/24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075DB3CB-9C50-4771-A2FC-DE41D73A8C7E}"/>
              </a:ext>
            </a:extLst>
          </p:cNvPr>
          <p:cNvGrpSpPr/>
          <p:nvPr/>
        </p:nvGrpSpPr>
        <p:grpSpPr>
          <a:xfrm>
            <a:off x="1055440" y="-603448"/>
            <a:ext cx="8064896" cy="8064896"/>
            <a:chOff x="1055440" y="-603448"/>
            <a:chExt cx="8064896" cy="80648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7BB800-71DE-4CFA-9FE1-38238CCCD2FA}"/>
                </a:ext>
              </a:extLst>
            </p:cNvPr>
            <p:cNvSpPr/>
            <p:nvPr/>
          </p:nvSpPr>
          <p:spPr>
            <a:xfrm>
              <a:off x="1055440" y="-603448"/>
              <a:ext cx="8064896" cy="8064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687B8A87-6008-4F57-829F-732EABEA3F06}"/>
                </a:ext>
              </a:extLst>
            </p:cNvPr>
            <p:cNvGrpSpPr/>
            <p:nvPr/>
          </p:nvGrpSpPr>
          <p:grpSpPr>
            <a:xfrm>
              <a:off x="2483648" y="1837060"/>
              <a:ext cx="6517103" cy="4492181"/>
              <a:chOff x="2483648" y="1837060"/>
              <a:chExt cx="6517103" cy="4492181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34" name="筆跡 33">
                    <a:extLst>
                      <a:ext uri="{FF2B5EF4-FFF2-40B4-BE49-F238E27FC236}">
                        <a16:creationId xmlns:a16="http://schemas.microsoft.com/office/drawing/2014/main" id="{B4D70C68-1115-4951-9B01-85610D35248B}"/>
                      </a:ext>
                    </a:extLst>
                  </p14:cNvPr>
                  <p14:cNvContentPartPr/>
                  <p14:nvPr/>
                </p14:nvContentPartPr>
                <p14:xfrm>
                  <a:off x="2483648" y="5281281"/>
                  <a:ext cx="2604240" cy="1047960"/>
                </p14:xfrm>
              </p:contentPart>
            </mc:Choice>
            <mc:Fallback>
              <p:pic>
                <p:nvPicPr>
                  <p:cNvPr id="34" name="筆跡 33">
                    <a:extLst>
                      <a:ext uri="{FF2B5EF4-FFF2-40B4-BE49-F238E27FC236}">
                        <a16:creationId xmlns:a16="http://schemas.microsoft.com/office/drawing/2014/main" id="{B4D70C68-1115-4951-9B01-85610D35248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447643" y="5245281"/>
                    <a:ext cx="2675890" cy="11196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0EABB76C-094E-44A5-AAB0-C068D0CEC8E3}"/>
                  </a:ext>
                </a:extLst>
              </p:cNvPr>
              <p:cNvSpPr/>
              <p:nvPr/>
            </p:nvSpPr>
            <p:spPr>
              <a:xfrm rot="2990437">
                <a:off x="4533694" y="202855"/>
                <a:ext cx="2832852" cy="6101262"/>
              </a:xfrm>
              <a:custGeom>
                <a:avLst/>
                <a:gdLst>
                  <a:gd name="connsiteX0" fmla="*/ 435592 w 2832852"/>
                  <a:gd name="connsiteY0" fmla="*/ 24536 h 6101262"/>
                  <a:gd name="connsiteX1" fmla="*/ 547045 w 2832852"/>
                  <a:gd name="connsiteY1" fmla="*/ 10634 h 6101262"/>
                  <a:gd name="connsiteX2" fmla="*/ 1602067 w 2832852"/>
                  <a:gd name="connsiteY2" fmla="*/ 778322 h 6101262"/>
                  <a:gd name="connsiteX3" fmla="*/ 1631024 w 2832852"/>
                  <a:gd name="connsiteY3" fmla="*/ 843773 h 6101262"/>
                  <a:gd name="connsiteX4" fmla="*/ 1676005 w 2832852"/>
                  <a:gd name="connsiteY4" fmla="*/ 1619734 h 6101262"/>
                  <a:gd name="connsiteX5" fmla="*/ 1843515 w 2832852"/>
                  <a:gd name="connsiteY5" fmla="*/ 1282748 h 6101262"/>
                  <a:gd name="connsiteX6" fmla="*/ 1926623 w 2832852"/>
                  <a:gd name="connsiteY6" fmla="*/ 1226487 h 6101262"/>
                  <a:gd name="connsiteX7" fmla="*/ 2017509 w 2832852"/>
                  <a:gd name="connsiteY7" fmla="*/ 1269166 h 6101262"/>
                  <a:gd name="connsiteX8" fmla="*/ 2373806 w 2832852"/>
                  <a:gd name="connsiteY8" fmla="*/ 5229717 h 6101262"/>
                  <a:gd name="connsiteX9" fmla="*/ 2605112 w 2832852"/>
                  <a:gd name="connsiteY9" fmla="*/ 5592040 h 6101262"/>
                  <a:gd name="connsiteX10" fmla="*/ 2710552 w 2832852"/>
                  <a:gd name="connsiteY10" fmla="*/ 5738264 h 6101262"/>
                  <a:gd name="connsiteX11" fmla="*/ 2832852 w 2832852"/>
                  <a:gd name="connsiteY11" fmla="*/ 6091714 h 6101262"/>
                  <a:gd name="connsiteX12" fmla="*/ 2816305 w 2832852"/>
                  <a:gd name="connsiteY12" fmla="*/ 6100481 h 6101262"/>
                  <a:gd name="connsiteX13" fmla="*/ 2808010 w 2832852"/>
                  <a:gd name="connsiteY13" fmla="*/ 6101262 h 6101262"/>
                  <a:gd name="connsiteX14" fmla="*/ 2604349 w 2832852"/>
                  <a:gd name="connsiteY14" fmla="*/ 5934056 h 6101262"/>
                  <a:gd name="connsiteX15" fmla="*/ 2543961 w 2832852"/>
                  <a:gd name="connsiteY15" fmla="*/ 5856974 h 6101262"/>
                  <a:gd name="connsiteX16" fmla="*/ 1643704 w 2832852"/>
                  <a:gd name="connsiteY16" fmla="*/ 4181917 h 6101262"/>
                  <a:gd name="connsiteX17" fmla="*/ 1602636 w 2832852"/>
                  <a:gd name="connsiteY17" fmla="*/ 4075677 h 6101262"/>
                  <a:gd name="connsiteX18" fmla="*/ 1605902 w 2832852"/>
                  <a:gd name="connsiteY18" fmla="*/ 4089233 h 6101262"/>
                  <a:gd name="connsiteX19" fmla="*/ 1162242 w 2832852"/>
                  <a:gd name="connsiteY19" fmla="*/ 3268355 h 6101262"/>
                  <a:gd name="connsiteX20" fmla="*/ 1157649 w 2832852"/>
                  <a:gd name="connsiteY20" fmla="*/ 3271046 h 6101262"/>
                  <a:gd name="connsiteX21" fmla="*/ 1154575 w 2832852"/>
                  <a:gd name="connsiteY21" fmla="*/ 3275142 h 6101262"/>
                  <a:gd name="connsiteX22" fmla="*/ 1190196 w 2832852"/>
                  <a:gd name="connsiteY22" fmla="*/ 3551085 h 6101262"/>
                  <a:gd name="connsiteX23" fmla="*/ 1221447 w 2832852"/>
                  <a:gd name="connsiteY23" fmla="*/ 3639785 h 6101262"/>
                  <a:gd name="connsiteX24" fmla="*/ 1886276 w 2832852"/>
                  <a:gd name="connsiteY24" fmla="*/ 5194772 h 6101262"/>
                  <a:gd name="connsiteX25" fmla="*/ 209782 w 2832852"/>
                  <a:gd name="connsiteY25" fmla="*/ 3093113 h 6101262"/>
                  <a:gd name="connsiteX26" fmla="*/ 157168 w 2832852"/>
                  <a:gd name="connsiteY26" fmla="*/ 2922931 h 6101262"/>
                  <a:gd name="connsiteX27" fmla="*/ 468757 w 2832852"/>
                  <a:gd name="connsiteY27" fmla="*/ 3241333 h 6101262"/>
                  <a:gd name="connsiteX28" fmla="*/ 65028 w 2832852"/>
                  <a:gd name="connsiteY28" fmla="*/ 2532629 h 6101262"/>
                  <a:gd name="connsiteX29" fmla="*/ 47310 w 2832852"/>
                  <a:gd name="connsiteY29" fmla="*/ 2439056 h 6101262"/>
                  <a:gd name="connsiteX30" fmla="*/ 17968 w 2832852"/>
                  <a:gd name="connsiteY30" fmla="*/ 2215506 h 6101262"/>
                  <a:gd name="connsiteX31" fmla="*/ 0 w 2832852"/>
                  <a:gd name="connsiteY31" fmla="*/ 1897487 h 6101262"/>
                  <a:gd name="connsiteX32" fmla="*/ 266796 w 2832852"/>
                  <a:gd name="connsiteY32" fmla="*/ 2170117 h 6101262"/>
                  <a:gd name="connsiteX33" fmla="*/ 2796 w 2832852"/>
                  <a:gd name="connsiteY33" fmla="*/ 1706692 h 6101262"/>
                  <a:gd name="connsiteX34" fmla="*/ 10475 w 2832852"/>
                  <a:gd name="connsiteY34" fmla="*/ 1490490 h 6101262"/>
                  <a:gd name="connsiteX35" fmla="*/ 410841 w 2832852"/>
                  <a:gd name="connsiteY35" fmla="*/ 56381 h 6101262"/>
                  <a:gd name="connsiteX36" fmla="*/ 435592 w 2832852"/>
                  <a:gd name="connsiteY36" fmla="*/ 24536 h 6101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832852" h="6101262">
                    <a:moveTo>
                      <a:pt x="435592" y="24536"/>
                    </a:moveTo>
                    <a:cubicBezTo>
                      <a:pt x="465640" y="-1244"/>
                      <a:pt x="509379" y="-8089"/>
                      <a:pt x="547045" y="10634"/>
                    </a:cubicBezTo>
                    <a:cubicBezTo>
                      <a:pt x="934797" y="203379"/>
                      <a:pt x="1289809" y="461541"/>
                      <a:pt x="1602067" y="778322"/>
                    </a:cubicBezTo>
                    <a:cubicBezTo>
                      <a:pt x="1619283" y="795730"/>
                      <a:pt x="1629604" y="819241"/>
                      <a:pt x="1631024" y="843773"/>
                    </a:cubicBezTo>
                    <a:lnTo>
                      <a:pt x="1676005" y="1619734"/>
                    </a:lnTo>
                    <a:lnTo>
                      <a:pt x="1843515" y="1282748"/>
                    </a:lnTo>
                    <a:cubicBezTo>
                      <a:pt x="1859432" y="1250729"/>
                      <a:pt x="1891099" y="1229475"/>
                      <a:pt x="1926623" y="1226487"/>
                    </a:cubicBezTo>
                    <a:cubicBezTo>
                      <a:pt x="1962424" y="1223860"/>
                      <a:pt x="1996812" y="1240039"/>
                      <a:pt x="2017509" y="1269166"/>
                    </a:cubicBezTo>
                    <a:cubicBezTo>
                      <a:pt x="2841000" y="2434610"/>
                      <a:pt x="2972928" y="3942721"/>
                      <a:pt x="2373806" y="5229717"/>
                    </a:cubicBezTo>
                    <a:cubicBezTo>
                      <a:pt x="2446977" y="5353455"/>
                      <a:pt x="2523571" y="5474071"/>
                      <a:pt x="2605112" y="5592040"/>
                    </a:cubicBezTo>
                    <a:lnTo>
                      <a:pt x="2710552" y="5738264"/>
                    </a:lnTo>
                    <a:lnTo>
                      <a:pt x="2832852" y="6091714"/>
                    </a:lnTo>
                    <a:lnTo>
                      <a:pt x="2816305" y="6100481"/>
                    </a:lnTo>
                    <a:lnTo>
                      <a:pt x="2808010" y="6101262"/>
                    </a:lnTo>
                    <a:lnTo>
                      <a:pt x="2604349" y="5934056"/>
                    </a:lnTo>
                    <a:lnTo>
                      <a:pt x="2543961" y="5856974"/>
                    </a:lnTo>
                    <a:cubicBezTo>
                      <a:pt x="2173657" y="5360672"/>
                      <a:pt x="1901374" y="4825814"/>
                      <a:pt x="1643704" y="4181917"/>
                    </a:cubicBezTo>
                    <a:lnTo>
                      <a:pt x="1602636" y="4075677"/>
                    </a:lnTo>
                    <a:lnTo>
                      <a:pt x="1605902" y="4089233"/>
                    </a:lnTo>
                    <a:lnTo>
                      <a:pt x="1162242" y="3268355"/>
                    </a:lnTo>
                    <a:lnTo>
                      <a:pt x="1157649" y="3271046"/>
                    </a:lnTo>
                    <a:lnTo>
                      <a:pt x="1154575" y="3275142"/>
                    </a:lnTo>
                    <a:lnTo>
                      <a:pt x="1190196" y="3551085"/>
                    </a:lnTo>
                    <a:lnTo>
                      <a:pt x="1221447" y="3639785"/>
                    </a:lnTo>
                    <a:cubicBezTo>
                      <a:pt x="1433978" y="4233200"/>
                      <a:pt x="1640700" y="4737340"/>
                      <a:pt x="1886276" y="5194772"/>
                    </a:cubicBezTo>
                    <a:cubicBezTo>
                      <a:pt x="1076196" y="4697853"/>
                      <a:pt x="499354" y="3944167"/>
                      <a:pt x="209782" y="3093113"/>
                    </a:cubicBezTo>
                    <a:lnTo>
                      <a:pt x="157168" y="2922931"/>
                    </a:lnTo>
                    <a:lnTo>
                      <a:pt x="468757" y="3241333"/>
                    </a:lnTo>
                    <a:lnTo>
                      <a:pt x="65028" y="2532629"/>
                    </a:lnTo>
                    <a:lnTo>
                      <a:pt x="47310" y="2439056"/>
                    </a:lnTo>
                    <a:cubicBezTo>
                      <a:pt x="35430" y="2364908"/>
                      <a:pt x="25639" y="2290361"/>
                      <a:pt x="17968" y="2215506"/>
                    </a:cubicBezTo>
                    <a:lnTo>
                      <a:pt x="0" y="1897487"/>
                    </a:lnTo>
                    <a:lnTo>
                      <a:pt x="266796" y="2170117"/>
                    </a:lnTo>
                    <a:lnTo>
                      <a:pt x="2796" y="1706692"/>
                    </a:lnTo>
                    <a:lnTo>
                      <a:pt x="10475" y="1490490"/>
                    </a:lnTo>
                    <a:cubicBezTo>
                      <a:pt x="50264" y="1004884"/>
                      <a:pt x="180987" y="518787"/>
                      <a:pt x="410841" y="56381"/>
                    </a:cubicBezTo>
                    <a:cubicBezTo>
                      <a:pt x="417082" y="43826"/>
                      <a:pt x="425577" y="33129"/>
                      <a:pt x="435592" y="24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35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準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增 Microsoft PowerPoint 簡報.pptx" id="{4F2BFF7E-5D62-42D9-B857-E8366DB043EC}" vid="{5E05D5A9-E17C-4BA2-A1D2-ACB388797B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</Template>
  <TotalTime>15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微軟正黑體</vt:lpstr>
      <vt:lpstr>Arial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秉洋 陳</dc:creator>
  <cp:lastModifiedBy>秉洋 陳</cp:lastModifiedBy>
  <cp:revision>14</cp:revision>
  <dcterms:created xsi:type="dcterms:W3CDTF">2021-08-24T06:25:16Z</dcterms:created>
  <dcterms:modified xsi:type="dcterms:W3CDTF">2021-08-24T06:42:20Z</dcterms:modified>
</cp:coreProperties>
</file>