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2" r:id="rId2"/>
    <p:sldId id="274" r:id="rId3"/>
    <p:sldId id="258" r:id="rId4"/>
    <p:sldId id="283" r:id="rId5"/>
    <p:sldId id="257" r:id="rId6"/>
    <p:sldId id="262" r:id="rId7"/>
    <p:sldId id="260" r:id="rId8"/>
    <p:sldId id="306" r:id="rId9"/>
    <p:sldId id="282" r:id="rId10"/>
    <p:sldId id="281" r:id="rId11"/>
    <p:sldId id="261" r:id="rId12"/>
    <p:sldId id="273" r:id="rId13"/>
    <p:sldId id="259" r:id="rId14"/>
    <p:sldId id="284" r:id="rId15"/>
    <p:sldId id="294" r:id="rId16"/>
    <p:sldId id="295" r:id="rId17"/>
    <p:sldId id="263" r:id="rId18"/>
    <p:sldId id="305" r:id="rId19"/>
    <p:sldId id="289" r:id="rId20"/>
    <p:sldId id="280" r:id="rId21"/>
    <p:sldId id="287" r:id="rId22"/>
    <p:sldId id="309" r:id="rId23"/>
    <p:sldId id="288" r:id="rId24"/>
    <p:sldId id="291" r:id="rId25"/>
    <p:sldId id="292" r:id="rId26"/>
    <p:sldId id="310" r:id="rId27"/>
    <p:sldId id="307" r:id="rId28"/>
    <p:sldId id="298" r:id="rId29"/>
    <p:sldId id="293" r:id="rId30"/>
    <p:sldId id="296" r:id="rId31"/>
    <p:sldId id="297" r:id="rId32"/>
    <p:sldId id="301" r:id="rId33"/>
    <p:sldId id="300" r:id="rId34"/>
    <p:sldId id="303" r:id="rId35"/>
    <p:sldId id="302" r:id="rId36"/>
    <p:sldId id="304" r:id="rId37"/>
    <p:sldId id="311" r:id="rId38"/>
    <p:sldId id="312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FFC000"/>
    <a:srgbClr val="000000"/>
    <a:srgbClr val="92D050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6" autoAdjust="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31T05:49:38.604"/>
    </inkml:context>
    <inkml:brush xml:id="br0">
      <inkml:brushProperty name="width" value="0.3" units="cm"/>
      <inkml:brushProperty name="height" value="0.6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5 3002,'216'1,"-77"21,71 4,519-27,-516 47,-72-22,-105-17,-1 2,1 1,-2 1,0 2,20 11,84 30,37-35,-35 45,-104-48,-18-7,1 0,0-1,1-1,-1-1,1 0,1-2,-1 0,1-2,1 0,261-5,-269 0,-1 0,0-1,0-1,0 0,-1-1,0-1,0 1,0-2,-1 0,0 0,-1-1,1 0,-2-1,1 0,-2 0,1-1,-1-1,3-7,50-52,-30 41,2 0,2 3,0 0,26-12,61-45,16-16,-45 26,33-15,-37 13,26-46,-47 50,-55 56,0 0,1 1,1 1,0 0,1 1,1 1,14-9,45-8,-1-27,45-56,-68 24,23 25,176-149,-19-5,-210 198,-2 0,0-2,-1-1,-2 0,0-1,2-4,153-162,-158 175,1 0,1 2,0-1,1 2,0 0,0 2,1-1,0 2,7-2,85-59,-86 61,3 1,-1-2,0-1,0-1,-1-1,-1-1,17-12,115-76,-40 1,-25 11,-81 79,1 0,0 0,1 1,0 1,0-1,0 2,1 0,1 1,-1 0,2 0,75-41,91-88,-42 53,-129 78,-1 0,0 0,0-1,0 0,-1-1,1 1,-1-2,-1 1,1-1,-1-1,0 1,-1-1,5-7,-11 14,1 0,-1 1,1-1,-1 0,0 1,1-1,-1 0,0 1,0-1,0 0,1 0,-1 1,0-1,0 0,0 0,0 1,0-1,-1 0,1 0,0 1,0-1,0 0,-1 0,1 1,0-1,-1 0,1 1,0-1,-1 0,1 1,-1-1,1 1,-1-1,1 1,-1-1,0 1,1-1,-1 1,0 0,1-1,-1 1,0 0,1-1,-1 1,0 0,1 0,-1 0,0 0,0 0,1 0,-1 0,0 0,0 0,0 0,0 0,-47 0,35 3,1 0,-1 1,0 1,1 0,0 1,0 0,1 0,0 1,0 1,-1 1,-48 28,-117 71,79-26,89-72,0-2,0 1,-2-1,1-1,-1 0,0 0,0-1,0 0,-1-1,0-1,0 1,-1-2,1 0,-9 1,-3-2,0 0,0 2,0 1,1 1,0 1,0 1,0 1,1 1,1 1,-1 1,-7 6,4-1,0-1,-1-2,-1 0,0-2,-1-1,-3 0,-66 49,71-40,-76 46,-210 163,28-27,150-124,-110 159,101-95,24 0,-19 20,135-158,-10 16,-1-1,0 0,-2-1,0 0,-1-1,-1-1,0-1,-2-1,1 0,-2-1,-1-1,-280 161,62-31,75-19,46-74,-98 72,48-59,37-10,81-27,18-7,1-1,-2-2,0-1,-1-1,0-3,-1 0,0-3,0 0,-7-2,-373-8,364 0,1-3,0-1,-48-14,-147-15,40 10,22-30,126 44,0 2,-1 4,1 1,-21 4,-367 2,441-2,1 1,-1 0,1 0,-1 1,1-1,-1 1,1 0,-1 1,1-1,0 1,-1-1,1 1,0 0,0 1,1-1,-1 1,0 0,1 0,-1 0,1 0,0 0,0 1,1 0,-1-1,1 1,-1 0,1 0,0 0,1 1,-1-1,1 0,0 1,0-1,0 2,0-2,0-1,0 1,0 0,0-1,1 1,0 0,-1-1,2 1,-1 0,0 0,1-1,-1 1,1 0,0-1,0 1,1-1,-1 1,1-1,0 0,0 1,0-1,0 0,0 0,1-1,-1 1,1 0,0-1,0 1,0-1,0 0,0 0,0 0,0-1,1 1,-1-1,1 0,1 1,44 10,0-3,1-1,0-3,0-2,1-2,41-6,9 3,1141 2,-871 47,-158-43,-51 59,-20-34,106-31,-240 1,0-1,0 0,0-1,0 1,0-1,0-1,-1 0,0 0,1 0,-2-1,1 0,0 0,-1-1,0 1,0-2,-1 1,0 0,0-1,0 0,-1 0,0-1,3-6,43-56,-36 58,0 1,0 1,1 0,0 0,1 2,0 0,0 1,1 1,0 0,0 1,44-18,59-32,57-13,20-17,-162 66,20-21,77-121,8-24,-13 42,-122 138,1 0,-1 0,1 1,0 0,0 0,0 1,0-1,1 1,-1 0,1 1,0 0,0 0,0 1,0-1,0 1,0 1,0-1,1 1,6-2,-1-2,0 0,0 0,0-2,-1 1,1-2,-1 1,7-7,1 1,107-70,8-18,-107 83,-2-1,0-1,-1-1,0-1,-2-2,-1 0,-1-1,0-1,0-4,51-57,-39 44,-29 35,0 1,0 0,0 0,1 0,0 1,0 0,1 0,-1 0,1 0,0 1,0 0,1 0,-1 1,1 0,0 0,-1 0,1 1,1 0,-1 0,0 1,40-5,-1-2,0-3,0-1,-2-2,1-2,13-9,-32 10,0-1,-2-1,0-1,-1-1,15-16,30-25,79-66,27 4,12 9,-13 31,-111 24,-45 35,83-34,-35-13,-58 65,0 1,0-1,0-1,-1 1,0-1,0 0,-1-1,0 1,0-1,0 0,-1 0,0-1,-1 1,1-1,-1 0,-1 0,1 0,0-6,-3 12,-1 0,1 0,0 0,0 0,-1 0,1 0,-1 0,0 0,1 1,-1-1,0 0,0 0,0 1,0-1,-1 0,1 1,0-1,-1 1,1 0,-1-1,1 1,-1 0,0 0,1 0,-1 0,0 0,0 1,0-1,1 0,-1 1,0-1,0 1,0 0,0 0,0 0,-74-2,74 2,-49 5,0 2,0 3,1 2,0 1,1 4,1 1,0 2,-38 24,-114 74,105-55,-35 32,49-11,15 12,14 27,-50-15,99-102,-2 0,1-1,0 1,-1-1,0 0,-1 0,1-1,-1 0,1 0,-1 0,-1 0,1-1,-5 2,-143 87,34-49,2 6,-53 34,23 2,10-11,116-63,1 0,1 2,0 0,0 2,2 0,0 1,-6 7,-14 17,-42 29,81-70,-1 1,1 0,-1 0,1-1,-1 1,1-1,-1 1,1 0,-1-1,1 1,-1-1,1 1,-1-1,0 0,1 1,-1-1,0 1,0-1,1 1,-1-1,0 0,0 1,0-1,0 0,0 1,0-1,0 0,0 1,0-1,0 0,0 1,0-1,0 1,0-1,-1 0,1 1,0-1,-1 1,1-1,0 0,-1 1,1-1,0 1,-1-1,1 1,-1 0,1-1,-1 1,1-1,-1 1,1 0,-1-1,0 1,1 0,-1 0,1 0,-1-1,0 1,1 0,-1 0,0 0,1 0,-1 0,0 0,0 0,125-132,-91 103,190-165,-75 67,-5-6,20-34,115-131,-121 145,4 27,-126 91,3 2,0 2,2 1,2 3,0 1,34-15,-1-3,54-22,109 8,-107 22,-13-12,14-28,-131 75,1 1,-1-1,1 1,0-1,-1 1,1 0,-1 0,1-1,0 1,-1 0,1 0,-1 1,1-1,0 0,-1 0,1 1,-1-1,1 1,-1 0,1-1,-1 1,1 0,-1 0,0 0,1 0,-1 0,0 0,0 0,0 0,1 1,-2-1,1 0,0 1,0-1,0 0,0 1,-1-1,1 1,-1 0,1-1,-1 1,0-1,0 1,1 1,4 82,-6-77,-2 255,3-254,0 0,0 0,-1 0,-1 0,0-1,0 1,0 0,-1-1,-1 1,1-1,-1 0,-1 0,1-1,-1 1,-1-1,1 0,-1-1,-5 5,10-11,0-1,0 0,1 1,-1-1,0 0,1 0,-1 0,1 0,-1 1,1-1,-1 0,1 0,-1 0,1 0,0 0,0 0,-1 0,1 0,0-1,0 1,0 0,0 0,0 0,0 0,1 0,-1 0,0 0,0 0,1 0,-1 0,1 0,-1 0,1 0,0 0,4-16,1 1,1 0,0 0,1 1,0 0,2 0,0 1,0 0,1 1,1 0,0 1,1 0,0 1,4-2,-13 9,0 0,0 0,-1 0,1 0,-1-1,0 0,0 1,-1-1,1 0,-1-1,0 1,0 0,-1 0,0-1,0 1,0-1,0 1,-1-1,0 0,0 1,-1-1,1 1,-1-1,0 1,-1-1,1 1,-1 0,0 0,-1 0,1 0,-1 0,0 0,0 0,0 1,-1 0,0-1,-3-2,-5 1,0 0,-1 1,1 0,-1 1,0 1,0 0,0 1,-1 0,1 1,0 0,-1 1,1 1,-1 0,1 1,-3 0,-44 2,-276-3,317 1,0 1,1 1,-1 1,1 0,0 2,1 0,-1 1,1 0,-2 4,-99 99,100-101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31T05:50:35.166"/>
    </inkml:context>
    <inkml:brush xml:id="br0">
      <inkml:brushProperty name="width" value="0.3" units="cm"/>
      <inkml:brushProperty name="height" value="0.6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1297,'538'0,"-250"-48,-254 45,-1-2,0-1,0-2,-1-1,29-12,66-18,94-45,-173 66,1 2,1 3,0 1,0 3,1 2,0 2,1 2,1 2,-34 0,0-2,0 0,0-1,0-1,-1-1,1 0,14-8,19-7,53-18,-2-4,67-41,137-84,-104 26,-55 59,39-14,-173 91,0-2,0 0,-1 0,0-1,-1-1,0 0,-1 0,3-4,20-18,86-51,-121 83,1 0,-1 0,1 0,-1 0,0 0,1 0,-1 0,1 0,-1 0,1-1,0 1,-1 0,1 0,-1-1,1 1,-1 0,1-1,0 1,-1 0,1-1,-1 1,1 0,0-1,0 1,-1-1,1 1,0-1,0 1,-1-1,1 1,0-1,0 1,0-1,0 1,0-1,0 1,0-1,0 1,0-1,0 1,0-1,0 1,0-1,0 1,0-1,1 1,-1-1,0 1,0-1,1 1,-1-1,0 1,1 0,-1-1,0 1,1-1,-1 1,0 0,1-1,-1 1,1 0,-1 0,1-1,-1 1,1 0,-1 0,1 0,-1 0,1 0,0-1,-46 0,38 1,-307 3,298-1,-1 1,1 1,0 0,0 1,1 1,-1 1,1 0,0 1,1 0,0 1,0 1,1 0,1 1,-1 1,2 0,-10 12,-133 97,22-22,123-91,0 1,-1-1,0 0,0-1,0 0,-1-1,0 0,-1-1,0 0,1-1,-1 0,0-1,-1 0,1-1,-1 0,1-1,-11-1,1 1,1 1,-1 1,1 1,-1 1,1 1,0 0,1 2,0 0,0 1,1 2,-12 7,-90 46,-168 47,19-3,151-83,-32 8,-109 23,-147 58,249-56,130-52,-1 1,2 1,-1 2,1 1,1 0,0 2,0 1,2 2,0 0,0 1,2 1,-2 4,18-17,1 1,0 0,0 1,1-1,-1 1,2 0,-1 0,1 0,0 0,0 1,1-1,0 1,0 0,1 0,0 0,0 0,1 0,0 7,0-8,0 1,1-1,-1 1,2-1,-1 1,1-1,0 0,0 0,1 0,0 0,1 0,-1-1,1 1,0-1,1 0,-1 0,1 0,1-1,0 1,-1-1,0 0,0 0,1 0,0-1,0 0,0 0,1 0,-1-1,1 0,0 0,-1 0,1-1,1 0,-1-1,0 0,0 0,1 0,-1-1,5 0,-5 0,0 0,0 0,0 0,0-1,1 0,-1 0,0-1,0 0,-1 0,1-1,0 0,-1 0,0 0,1-1,-1 0,-1 0,1 0,-1-1,3-2,46-53,-47 49,1 1,0-1,1 1,0 1,0 0,1 0,1 1,-1 0,1 1,0 0,1 1,0 0,0 1,0 0,0 1,1 0,0 1,247 5,-44-32,-181 23,22-3,-38 8,1-2,-1 0,0-1,0 0,-1-2,17-8,186-64,-187 65,81-16,77 21,-19-29,32-25,-51-27,-47 31,-84 40,82-50,-93 64,0 0,0 0,0-1,-1-1,0 0,0 0,-1-1,0 0,8-9,-3 3,0 2,0 0,2 1,-1 1,1 0,1 1,9-3,82-50,-95 52,0 0,0 1,1 1,0 0,1 1,-1 1,1 0,15-2,-13 3,0-1,0-1,-1 0,0-1,-1-1,1 0,-2-1,14-12,-18 15,0 1,0 0,1 0,-1 1,1 0,0 1,1 1,-1 0,1 0,0 2,-1-1,1 2,0-1,0 2,-1 0,6 1,-13-2,-1 1,1-1,-1 0,1 0,-1 0,1-1,-1 0,0 0,1 0,-1 0,0-1,0 1,0-1,0 0,0 0,0-1,0 1,-1-1,0 0,1 0,-1 0,0 0,0-1,0 1,-1-1,1 0,-1 0,0 0,0 0,0 0,-1 0,0 0,1 0,-1-1,0-3,23-105,23 10,-46 102,0-1,1 1,-1 0,1 0,-1 0,1 0,0 0,0 1,-1-1,1 1,0-1,0 1,-1-1,1 1,0 0,0 0,0 0,0 0,0 0,0 0,-1 0,1 1,0-1,0 1,0-1,-1 1,1 0,0 0,-1 0,1 0,-1 0,1 0,-1 0,1 0,-1 1,0-1,1 0,-1 1,0-1,0 1,0 0,0-1,-1 1,1 0,0-1,-1 1,1 0,-1 0,1 0,-1-1,0 1,0 0,0 0,0 0,0 0,0 1,-64 109,63-111,0 1,1-1,-1 0,0 0,0 0,0 1,0-1,0 0,0 0,0 0,0-1,-1 1,1 0,0 0,-1-1,1 1,0 0,-1-1,1 0,0 1,-1-1,1 0,-1 0,1 1,-1-1,1 0,-1 0,1-1,-1 1,1 0,0 0,-1-1,1 1,-1-1,1 1,0-1,-1 0,1 0,0 1,0-1,0 0,-1 0,1 0,-1-1,-42-53,42 53,-2-4,-1 1,0 0,0 0,0 0,-1 0,0 1,0 0,0 0,0 1,-1-1,1 1,-1 1,-2-1,-67-44,69 37,0 1,-1 0,0 0,0 1,-1 0,0 1,-1 0,1 0,-1 1,-1 0,1 1,-1 0,0 1,0 0,0 0,-1 1,1 1,-12-1,-14 3,191 3,-132-3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DDF77-EACB-4C7B-8DF6-1130DF62064D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03E1F-B846-4FD1-B689-9248B801E6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83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03E1F-B846-4FD1-B689-9248B801E6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04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3A41A9-DAB5-4CAD-A833-082D6F613360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策略一</a:t>
            </a:r>
          </a:p>
        </p:txBody>
      </p:sp>
    </p:spTree>
    <p:extLst>
      <p:ext uri="{BB962C8B-B14F-4D97-AF65-F5344CB8AC3E}">
        <p14:creationId xmlns:p14="http://schemas.microsoft.com/office/powerpoint/2010/main" val="251318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E5501F22-9362-4F51-AA9F-3A3E6C44508D}"/>
              </a:ext>
            </a:extLst>
          </p:cNvPr>
          <p:cNvGrpSpPr/>
          <p:nvPr/>
        </p:nvGrpSpPr>
        <p:grpSpPr>
          <a:xfrm>
            <a:off x="6952574" y="2539503"/>
            <a:ext cx="3762564" cy="3706598"/>
            <a:chOff x="1499420" y="1570033"/>
            <a:chExt cx="4130484" cy="4069048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822A6400-7724-4A84-A7E1-9B1F97CE0716}"/>
                </a:ext>
              </a:extLst>
            </p:cNvPr>
            <p:cNvGrpSpPr/>
            <p:nvPr/>
          </p:nvGrpSpPr>
          <p:grpSpPr>
            <a:xfrm>
              <a:off x="1675935" y="2924944"/>
              <a:ext cx="2684170" cy="2664298"/>
              <a:chOff x="5015880" y="3284984"/>
              <a:chExt cx="2684170" cy="266429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8876BB2B-E6AF-4468-A477-0E57B4572B7A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8" name="圖形 7" descr="單線箭號 (直線)">
                  <a:extLst>
                    <a:ext uri="{FF2B5EF4-FFF2-40B4-BE49-F238E27FC236}">
                      <a16:creationId xmlns:a16="http://schemas.microsoft.com/office/drawing/2014/main" id="{1BEDDBAC-36DF-4ADC-B6CD-57C5ECEC09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圖形 16" descr="單線箭號 (直線)">
                  <a:extLst>
                    <a:ext uri="{FF2B5EF4-FFF2-40B4-BE49-F238E27FC236}">
                      <a16:creationId xmlns:a16="http://schemas.microsoft.com/office/drawing/2014/main" id="{51AB7966-0B3A-4EC2-B8C2-0E0E8695B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8D794D20-D481-42BC-994C-891A1FEC67F3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20" name="圖形 19" descr="單線箭號 (直線)">
                  <a:extLst>
                    <a:ext uri="{FF2B5EF4-FFF2-40B4-BE49-F238E27FC236}">
                      <a16:creationId xmlns:a16="http://schemas.microsoft.com/office/drawing/2014/main" id="{7754023B-0CF4-4109-BF51-6633C6FB46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圖形 20" descr="單線箭號 (直線)">
                  <a:extLst>
                    <a:ext uri="{FF2B5EF4-FFF2-40B4-BE49-F238E27FC236}">
                      <a16:creationId xmlns:a16="http://schemas.microsoft.com/office/drawing/2014/main" id="{F48AAD7D-81E2-4A70-97F5-D54F51B388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8810A32D-3FB2-4B2C-8B89-DE8AADC30D4C}"/>
                </a:ext>
              </a:extLst>
            </p:cNvPr>
            <p:cNvSpPr/>
            <p:nvPr/>
          </p:nvSpPr>
          <p:spPr>
            <a:xfrm rot="10800000">
              <a:off x="2444752" y="1570033"/>
              <a:ext cx="3185152" cy="3103239"/>
            </a:xfrm>
            <a:prstGeom prst="arc">
              <a:avLst>
                <a:gd name="adj1" fmla="val 16544642"/>
                <a:gd name="adj2" fmla="val 20882574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88B7A53-C4C7-47B2-9556-AC868327A135}"/>
                </a:ext>
              </a:extLst>
            </p:cNvPr>
            <p:cNvSpPr txBox="1"/>
            <p:nvPr/>
          </p:nvSpPr>
          <p:spPr>
            <a:xfrm>
              <a:off x="1499420" y="2713383"/>
              <a:ext cx="392776" cy="337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F79C403-1856-42B9-918C-98BDCBA1BB7F}"/>
                </a:ext>
              </a:extLst>
            </p:cNvPr>
            <p:cNvSpPr txBox="1"/>
            <p:nvPr/>
          </p:nvSpPr>
          <p:spPr>
            <a:xfrm>
              <a:off x="4033397" y="5301208"/>
              <a:ext cx="1293770" cy="337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9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/ </a:t>
              </a:r>
              <a:r>
                <a:rPr lang="en-US" altLang="zh-TW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b,max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57C2C91-1476-425D-8751-D9F92EE299B4}"/>
              </a:ext>
            </a:extLst>
          </p:cNvPr>
          <p:cNvGrpSpPr/>
          <p:nvPr/>
        </p:nvGrpSpPr>
        <p:grpSpPr>
          <a:xfrm>
            <a:off x="2289209" y="3581009"/>
            <a:ext cx="3480128" cy="2665092"/>
            <a:chOff x="6558480" y="336719"/>
            <a:chExt cx="3480128" cy="2665092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EA5623A-251B-4F4F-A4B5-2BDB268A1298}"/>
                </a:ext>
              </a:extLst>
            </p:cNvPr>
            <p:cNvGrpSpPr/>
            <p:nvPr/>
          </p:nvGrpSpPr>
          <p:grpSpPr>
            <a:xfrm>
              <a:off x="6712608" y="529435"/>
              <a:ext cx="2445079" cy="2426976"/>
              <a:chOff x="5015880" y="3284984"/>
              <a:chExt cx="2684170" cy="2664298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734A6F3B-CFD5-4E4D-8010-8DAF188F5119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47" name="圖形 46" descr="單線箭號 (直線)">
                  <a:extLst>
                    <a:ext uri="{FF2B5EF4-FFF2-40B4-BE49-F238E27FC236}">
                      <a16:creationId xmlns:a16="http://schemas.microsoft.com/office/drawing/2014/main" id="{B8CD93CD-750F-4EF2-BA97-AAF62C980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8" name="圖形 47" descr="單線箭號 (直線)">
                  <a:extLst>
                    <a:ext uri="{FF2B5EF4-FFF2-40B4-BE49-F238E27FC236}">
                      <a16:creationId xmlns:a16="http://schemas.microsoft.com/office/drawing/2014/main" id="{5844443E-9159-4B1C-9F33-BAC9ACD21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75DDD0FB-A3F4-4B8F-9296-AC551EB1EDDD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45" name="圖形 44" descr="單線箭號 (直線)">
                  <a:extLst>
                    <a:ext uri="{FF2B5EF4-FFF2-40B4-BE49-F238E27FC236}">
                      <a16:creationId xmlns:a16="http://schemas.microsoft.com/office/drawing/2014/main" id="{08BCC70D-D7EF-448F-812C-2623D664D4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6" name="圖形 45" descr="單線箭號 (直線)">
                  <a:extLst>
                    <a:ext uri="{FF2B5EF4-FFF2-40B4-BE49-F238E27FC236}">
                      <a16:creationId xmlns:a16="http://schemas.microsoft.com/office/drawing/2014/main" id="{DBD6C13B-A150-4F8C-AE8E-144ED037E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4A05B1B-64B5-48D0-A4D7-4F831C42F80C}"/>
                </a:ext>
              </a:extLst>
            </p:cNvPr>
            <p:cNvSpPr txBox="1"/>
            <p:nvPr/>
          </p:nvSpPr>
          <p:spPr>
            <a:xfrm>
              <a:off x="6558480" y="33671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F28C7EE-C1A8-4C0C-A0A2-D898E26E4D75}"/>
                </a:ext>
              </a:extLst>
            </p:cNvPr>
            <p:cNvSpPr txBox="1"/>
            <p:nvPr/>
          </p:nvSpPr>
          <p:spPr>
            <a:xfrm>
              <a:off x="8860080" y="2694034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9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/ </a:t>
              </a:r>
              <a:r>
                <a:rPr lang="en-US" altLang="zh-TW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b,max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18B1F81-D368-49EB-A8D6-CC5D67F0A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0228" y="1006893"/>
              <a:ext cx="1282838" cy="124400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B0C6C33-3336-4758-ABDF-E1E8F90BE0D2}"/>
              </a:ext>
            </a:extLst>
          </p:cNvPr>
          <p:cNvGrpSpPr/>
          <p:nvPr/>
        </p:nvGrpSpPr>
        <p:grpSpPr>
          <a:xfrm>
            <a:off x="2289209" y="458008"/>
            <a:ext cx="3480127" cy="2626267"/>
            <a:chOff x="6558481" y="375544"/>
            <a:chExt cx="3480127" cy="2626267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EE572909-D32A-4F62-A906-D8CD7EEFBA38}"/>
                </a:ext>
              </a:extLst>
            </p:cNvPr>
            <p:cNvGrpSpPr/>
            <p:nvPr/>
          </p:nvGrpSpPr>
          <p:grpSpPr>
            <a:xfrm>
              <a:off x="6712608" y="529435"/>
              <a:ext cx="2445079" cy="2426976"/>
              <a:chOff x="5015880" y="3284984"/>
              <a:chExt cx="2684170" cy="2664298"/>
            </a:xfrm>
          </p:grpSpPr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9C71A608-9814-43D1-9931-310304F47300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76" name="圖形 75" descr="單線箭號 (直線)">
                  <a:extLst>
                    <a:ext uri="{FF2B5EF4-FFF2-40B4-BE49-F238E27FC236}">
                      <a16:creationId xmlns:a16="http://schemas.microsoft.com/office/drawing/2014/main" id="{999452FD-C26C-4DE8-9404-310B8C757E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7" name="圖形 76" descr="單線箭號 (直線)">
                  <a:extLst>
                    <a:ext uri="{FF2B5EF4-FFF2-40B4-BE49-F238E27FC236}">
                      <a16:creationId xmlns:a16="http://schemas.microsoft.com/office/drawing/2014/main" id="{621C5788-6B97-46F0-B2FF-6AF97A2515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群組 72">
                <a:extLst>
                  <a:ext uri="{FF2B5EF4-FFF2-40B4-BE49-F238E27FC236}">
                    <a16:creationId xmlns:a16="http://schemas.microsoft.com/office/drawing/2014/main" id="{DC5119FA-8367-4A80-9F94-429C4C659318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74" name="圖形 73" descr="單線箭號 (直線)">
                  <a:extLst>
                    <a:ext uri="{FF2B5EF4-FFF2-40B4-BE49-F238E27FC236}">
                      <a16:creationId xmlns:a16="http://schemas.microsoft.com/office/drawing/2014/main" id="{7836EDD6-4AB0-4811-9A0F-684DC2EDB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5" name="圖形 74" descr="單線箭號 (直線)">
                  <a:extLst>
                    <a:ext uri="{FF2B5EF4-FFF2-40B4-BE49-F238E27FC236}">
                      <a16:creationId xmlns:a16="http://schemas.microsoft.com/office/drawing/2014/main" id="{6180DB0C-D4B3-47EA-9468-A483B311F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02915523-F1FC-43FA-9C9F-1129365D6A28}"/>
                </a:ext>
              </a:extLst>
            </p:cNvPr>
            <p:cNvSpPr txBox="1"/>
            <p:nvPr/>
          </p:nvSpPr>
          <p:spPr>
            <a:xfrm>
              <a:off x="6558481" y="37554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D026AFA8-5126-4159-959C-898E25EAA7BB}"/>
                </a:ext>
              </a:extLst>
            </p:cNvPr>
            <p:cNvSpPr txBox="1"/>
            <p:nvPr/>
          </p:nvSpPr>
          <p:spPr>
            <a:xfrm>
              <a:off x="8860080" y="2694034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9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/ </a:t>
              </a:r>
              <a:r>
                <a:rPr lang="en-US" altLang="zh-TW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b,max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5429C0DD-0572-406F-87F3-9F452E49B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6271" y="1169848"/>
              <a:ext cx="1660932" cy="15532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A23F045-A5E6-48DB-B49D-5D6497BC3E89}"/>
              </a:ext>
            </a:extLst>
          </p:cNvPr>
          <p:cNvGrpSpPr/>
          <p:nvPr/>
        </p:nvGrpSpPr>
        <p:grpSpPr>
          <a:xfrm>
            <a:off x="6952574" y="458008"/>
            <a:ext cx="3486793" cy="2626267"/>
            <a:chOff x="6551815" y="375544"/>
            <a:chExt cx="3486793" cy="2626267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2BE751A3-58A0-4C9E-BFBE-8881EB77DF64}"/>
                </a:ext>
              </a:extLst>
            </p:cNvPr>
            <p:cNvGrpSpPr/>
            <p:nvPr/>
          </p:nvGrpSpPr>
          <p:grpSpPr>
            <a:xfrm>
              <a:off x="6712608" y="529435"/>
              <a:ext cx="2445079" cy="2426976"/>
              <a:chOff x="5015880" y="3284984"/>
              <a:chExt cx="2684170" cy="2664298"/>
            </a:xfrm>
          </p:grpSpPr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FE6CAC80-37AD-4F9F-A046-C2F2D9B85665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63" name="圖形 62" descr="單線箭號 (直線)">
                  <a:extLst>
                    <a:ext uri="{FF2B5EF4-FFF2-40B4-BE49-F238E27FC236}">
                      <a16:creationId xmlns:a16="http://schemas.microsoft.com/office/drawing/2014/main" id="{7E53F264-4A81-4ECC-904C-6409BE080E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圖形 63" descr="單線箭號 (直線)">
                  <a:extLst>
                    <a:ext uri="{FF2B5EF4-FFF2-40B4-BE49-F238E27FC236}">
                      <a16:creationId xmlns:a16="http://schemas.microsoft.com/office/drawing/2014/main" id="{DB80D2E8-2F24-4CDD-9C79-55CE9741B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105DCE87-34E1-4D96-AEAB-2CA9205C1051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61" name="圖形 60" descr="單線箭號 (直線)">
                  <a:extLst>
                    <a:ext uri="{FF2B5EF4-FFF2-40B4-BE49-F238E27FC236}">
                      <a16:creationId xmlns:a16="http://schemas.microsoft.com/office/drawing/2014/main" id="{AB547327-46A8-4A2A-BFEC-413C467D3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圖形 61" descr="單線箭號 (直線)">
                  <a:extLst>
                    <a:ext uri="{FF2B5EF4-FFF2-40B4-BE49-F238E27FC236}">
                      <a16:creationId xmlns:a16="http://schemas.microsoft.com/office/drawing/2014/main" id="{3A99B8AF-C074-424F-847F-6DE412A2E7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B1F6751-315C-4DBC-ACA7-9A37283B2DCA}"/>
                </a:ext>
              </a:extLst>
            </p:cNvPr>
            <p:cNvSpPr txBox="1"/>
            <p:nvPr/>
          </p:nvSpPr>
          <p:spPr>
            <a:xfrm>
              <a:off x="6551815" y="37554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D894AD4-04B0-4835-89AF-9B49F8A5F9B8}"/>
                </a:ext>
              </a:extLst>
            </p:cNvPr>
            <p:cNvSpPr txBox="1"/>
            <p:nvPr/>
          </p:nvSpPr>
          <p:spPr>
            <a:xfrm>
              <a:off x="8860080" y="2694034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9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/ </a:t>
              </a:r>
              <a:r>
                <a:rPr lang="en-US" altLang="zh-TW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b,max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E6FA9C59-9CCD-458F-ADCF-834DFF4A0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8888" y="1914145"/>
              <a:ext cx="195119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0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51B0DD9-32A7-4683-B571-88F41C257D3C}"/>
              </a:ext>
            </a:extLst>
          </p:cNvPr>
          <p:cNvSpPr txBox="1"/>
          <p:nvPr/>
        </p:nvSpPr>
        <p:spPr>
          <a:xfrm>
            <a:off x="1559494" y="1006138"/>
            <a:ext cx="9073008" cy="82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交易時間點：</a:t>
            </a:r>
            <a:endParaRPr lang="en-US" altLang="zh-TW" sz="16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此交易策略的設定為一天一次，但交易的時間點為何？以下提供兩個策略：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B7F98-EACF-4660-86F2-99393275BF47}"/>
              </a:ext>
            </a:extLst>
          </p:cNvPr>
          <p:cNvSpPr txBox="1"/>
          <p:nvPr/>
        </p:nvSpPr>
        <p:spPr>
          <a:xfrm>
            <a:off x="7752181" y="6237312"/>
            <a:ext cx="2880321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400" spc="300" dirty="0">
                <a:solidFill>
                  <a:schemeClr val="bg1">
                    <a:lumMod val="65000"/>
                  </a:schemeClr>
                </a:solidFill>
              </a:rPr>
              <a:t>此部分程式碼目前未實作。</a:t>
            </a:r>
            <a:endParaRPr lang="en-US" altLang="zh-TW" sz="1400" spc="3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26B74F4-B3F5-44C8-92A8-91A60951DAED}"/>
              </a:ext>
            </a:extLst>
          </p:cNvPr>
          <p:cNvGrpSpPr/>
          <p:nvPr/>
        </p:nvGrpSpPr>
        <p:grpSpPr>
          <a:xfrm>
            <a:off x="2096603" y="3941753"/>
            <a:ext cx="4791485" cy="1402471"/>
            <a:chOff x="1775518" y="3751448"/>
            <a:chExt cx="8712967" cy="1402471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3495FA4-8714-4F7A-89E0-885654E310F7}"/>
                </a:ext>
              </a:extLst>
            </p:cNvPr>
            <p:cNvSpPr txBox="1"/>
            <p:nvPr/>
          </p:nvSpPr>
          <p:spPr>
            <a:xfrm>
              <a:off x="1775518" y="3751448"/>
              <a:ext cx="8712967" cy="65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TW" sz="28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MA(n)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347788-7EFF-4DA1-B5D4-D724B66ADC1E}"/>
                </a:ext>
              </a:extLst>
            </p:cNvPr>
            <p:cNvSpPr/>
            <p:nvPr/>
          </p:nvSpPr>
          <p:spPr>
            <a:xfrm>
              <a:off x="1775518" y="4454881"/>
              <a:ext cx="8712967" cy="699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400" spc="300" dirty="0">
                  <a:solidFill>
                    <a:schemeClr val="bg1">
                      <a:lumMod val="65000"/>
                    </a:schemeClr>
                  </a:solidFill>
                </a:rPr>
                <a:t>以近 </a:t>
              </a:r>
              <a:r>
                <a:rPr lang="en-US" altLang="zh-TW" sz="1400" spc="300" dirty="0">
                  <a:solidFill>
                    <a:schemeClr val="bg1">
                      <a:lumMod val="65000"/>
                    </a:schemeClr>
                  </a:solidFill>
                </a:rPr>
                <a:t>n </a:t>
              </a:r>
              <a:r>
                <a:rPr lang="zh-TW" altLang="en-US" sz="1400" spc="300" dirty="0">
                  <a:solidFill>
                    <a:schemeClr val="bg1">
                      <a:lumMod val="65000"/>
                    </a:schemeClr>
                  </a:solidFill>
                </a:rPr>
                <a:t>筆成交價的 </a:t>
              </a:r>
              <a:r>
                <a:rPr lang="en-US" altLang="zh-TW" sz="1400" spc="300" dirty="0">
                  <a:solidFill>
                    <a:schemeClr val="bg1">
                      <a:lumMod val="65000"/>
                    </a:schemeClr>
                  </a:solidFill>
                </a:rPr>
                <a:t>MA </a:t>
              </a:r>
              <a:r>
                <a:rPr lang="zh-TW" altLang="en-US" sz="1400" spc="300" dirty="0">
                  <a:solidFill>
                    <a:schemeClr val="bg1">
                      <a:lumMod val="65000"/>
                    </a:schemeClr>
                  </a:solidFill>
                </a:rPr>
                <a:t>作為下一刻的願賣／付價，若時段內皆無法成交則以時段末價成交。（詳見下頁圖）</a:t>
              </a:r>
              <a:endParaRPr lang="en-US" altLang="zh-TW" sz="1400" spc="3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9020F5C-6372-41A7-8610-FB7E6393E082}"/>
              </a:ext>
            </a:extLst>
          </p:cNvPr>
          <p:cNvGrpSpPr/>
          <p:nvPr/>
        </p:nvGrpSpPr>
        <p:grpSpPr>
          <a:xfrm>
            <a:off x="5807968" y="2342523"/>
            <a:ext cx="4287428" cy="1086477"/>
            <a:chOff x="1775516" y="1941694"/>
            <a:chExt cx="8712970" cy="108647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27A8926-3795-4DFC-9418-03CDD91FE144}"/>
                </a:ext>
              </a:extLst>
            </p:cNvPr>
            <p:cNvSpPr txBox="1"/>
            <p:nvPr/>
          </p:nvSpPr>
          <p:spPr>
            <a:xfrm>
              <a:off x="1775516" y="1941694"/>
              <a:ext cx="8712969" cy="65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2800" spc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固定時間點</a:t>
              </a:r>
              <a:endParaRPr lang="en-US" altLang="zh-TW" sz="2800" spc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BA237DC-2014-4A0A-B157-69BE27C77D5C}"/>
                </a:ext>
              </a:extLst>
            </p:cNvPr>
            <p:cNvSpPr/>
            <p:nvPr/>
          </p:nvSpPr>
          <p:spPr>
            <a:xfrm>
              <a:off x="1775519" y="2652299"/>
              <a:ext cx="8712967" cy="3758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400" spc="300" dirty="0">
                  <a:solidFill>
                    <a:schemeClr val="bg1">
                      <a:lumMod val="65000"/>
                    </a:schemeClr>
                  </a:solidFill>
                </a:rPr>
                <a:t>如：每天中午 </a:t>
              </a:r>
              <a:r>
                <a:rPr lang="en-US" altLang="zh-TW" sz="1400" spc="300" dirty="0">
                  <a:solidFill>
                    <a:schemeClr val="bg1">
                      <a:lumMod val="65000"/>
                    </a:schemeClr>
                  </a:solidFill>
                </a:rPr>
                <a:t>12:00</a:t>
              </a:r>
              <a:r>
                <a:rPr lang="zh-TW" altLang="en-US" sz="1400" spc="300" dirty="0">
                  <a:solidFill>
                    <a:schemeClr val="bg1">
                      <a:lumMod val="65000"/>
                    </a:schemeClr>
                  </a:solidFill>
                </a:rPr>
                <a:t> 以該時刻市價成交。（此策略不考慮一天內的市價波動）</a:t>
              </a:r>
              <a:endParaRPr lang="en-US" altLang="zh-TW" sz="1400" spc="3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9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手繪多邊形: 圖案 107">
            <a:extLst>
              <a:ext uri="{FF2B5EF4-FFF2-40B4-BE49-F238E27FC236}">
                <a16:creationId xmlns:a16="http://schemas.microsoft.com/office/drawing/2014/main" id="{6AC216F6-FBA1-4A18-8073-C773841AF522}"/>
              </a:ext>
            </a:extLst>
          </p:cNvPr>
          <p:cNvSpPr/>
          <p:nvPr/>
        </p:nvSpPr>
        <p:spPr>
          <a:xfrm>
            <a:off x="4000141" y="2655689"/>
            <a:ext cx="4032447" cy="1781676"/>
          </a:xfrm>
          <a:custGeom>
            <a:avLst/>
            <a:gdLst>
              <a:gd name="connsiteX0" fmla="*/ 0 w 4035669"/>
              <a:gd name="connsiteY0" fmla="*/ 1074725 h 1781676"/>
              <a:gd name="connsiteX1" fmla="*/ 211016 w 4035669"/>
              <a:gd name="connsiteY1" fmla="*/ 890087 h 1781676"/>
              <a:gd name="connsiteX2" fmla="*/ 439616 w 4035669"/>
              <a:gd name="connsiteY2" fmla="*/ 872502 h 1781676"/>
              <a:gd name="connsiteX3" fmla="*/ 720969 w 4035669"/>
              <a:gd name="connsiteY3" fmla="*/ 934048 h 1781676"/>
              <a:gd name="connsiteX4" fmla="*/ 940777 w 4035669"/>
              <a:gd name="connsiteY4" fmla="*/ 995594 h 1781676"/>
              <a:gd name="connsiteX5" fmla="*/ 1143000 w 4035669"/>
              <a:gd name="connsiteY5" fmla="*/ 1083517 h 1781676"/>
              <a:gd name="connsiteX6" fmla="*/ 1292469 w 4035669"/>
              <a:gd name="connsiteY6" fmla="*/ 1294533 h 1781676"/>
              <a:gd name="connsiteX7" fmla="*/ 1485900 w 4035669"/>
              <a:gd name="connsiteY7" fmla="*/ 1602264 h 1781676"/>
              <a:gd name="connsiteX8" fmla="*/ 1670539 w 4035669"/>
              <a:gd name="connsiteY8" fmla="*/ 1602264 h 1781676"/>
              <a:gd name="connsiteX9" fmla="*/ 1881554 w 4035669"/>
              <a:gd name="connsiteY9" fmla="*/ 1707771 h 1781676"/>
              <a:gd name="connsiteX10" fmla="*/ 2110154 w 4035669"/>
              <a:gd name="connsiteY10" fmla="*/ 1698979 h 1781676"/>
              <a:gd name="connsiteX11" fmla="*/ 2365131 w 4035669"/>
              <a:gd name="connsiteY11" fmla="*/ 1769317 h 1781676"/>
              <a:gd name="connsiteX12" fmla="*/ 2593731 w 4035669"/>
              <a:gd name="connsiteY12" fmla="*/ 1408833 h 1781676"/>
              <a:gd name="connsiteX13" fmla="*/ 2804746 w 4035669"/>
              <a:gd name="connsiteY13" fmla="*/ 1162648 h 1781676"/>
              <a:gd name="connsiteX14" fmla="*/ 2954216 w 4035669"/>
              <a:gd name="connsiteY14" fmla="*/ 714240 h 1781676"/>
              <a:gd name="connsiteX15" fmla="*/ 3174023 w 4035669"/>
              <a:gd name="connsiteY15" fmla="*/ 599940 h 1781676"/>
              <a:gd name="connsiteX16" fmla="*/ 3367454 w 4035669"/>
              <a:gd name="connsiteY16" fmla="*/ 301002 h 1781676"/>
              <a:gd name="connsiteX17" fmla="*/ 3578469 w 4035669"/>
              <a:gd name="connsiteY17" fmla="*/ 257040 h 1781676"/>
              <a:gd name="connsiteX18" fmla="*/ 3815862 w 4035669"/>
              <a:gd name="connsiteY18" fmla="*/ 37233 h 1781676"/>
              <a:gd name="connsiteX19" fmla="*/ 4035669 w 4035669"/>
              <a:gd name="connsiteY19" fmla="*/ 2064 h 178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35669" h="1781676">
                <a:moveTo>
                  <a:pt x="0" y="1074725"/>
                </a:moveTo>
                <a:cubicBezTo>
                  <a:pt x="68873" y="999258"/>
                  <a:pt x="137747" y="923791"/>
                  <a:pt x="211016" y="890087"/>
                </a:cubicBezTo>
                <a:cubicBezTo>
                  <a:pt x="284285" y="856383"/>
                  <a:pt x="354624" y="865175"/>
                  <a:pt x="439616" y="872502"/>
                </a:cubicBezTo>
                <a:cubicBezTo>
                  <a:pt x="524608" y="879829"/>
                  <a:pt x="637442" y="913533"/>
                  <a:pt x="720969" y="934048"/>
                </a:cubicBezTo>
                <a:cubicBezTo>
                  <a:pt x="804496" y="954563"/>
                  <a:pt x="870438" y="970682"/>
                  <a:pt x="940777" y="995594"/>
                </a:cubicBezTo>
                <a:cubicBezTo>
                  <a:pt x="1011116" y="1020506"/>
                  <a:pt x="1084385" y="1033694"/>
                  <a:pt x="1143000" y="1083517"/>
                </a:cubicBezTo>
                <a:cubicBezTo>
                  <a:pt x="1201615" y="1133340"/>
                  <a:pt x="1235319" y="1208075"/>
                  <a:pt x="1292469" y="1294533"/>
                </a:cubicBezTo>
                <a:cubicBezTo>
                  <a:pt x="1349619" y="1380991"/>
                  <a:pt x="1422888" y="1550976"/>
                  <a:pt x="1485900" y="1602264"/>
                </a:cubicBezTo>
                <a:cubicBezTo>
                  <a:pt x="1548912" y="1653553"/>
                  <a:pt x="1604597" y="1584680"/>
                  <a:pt x="1670539" y="1602264"/>
                </a:cubicBezTo>
                <a:cubicBezTo>
                  <a:pt x="1736481" y="1619848"/>
                  <a:pt x="1808285" y="1691652"/>
                  <a:pt x="1881554" y="1707771"/>
                </a:cubicBezTo>
                <a:cubicBezTo>
                  <a:pt x="1954823" y="1723890"/>
                  <a:pt x="2029558" y="1688721"/>
                  <a:pt x="2110154" y="1698979"/>
                </a:cubicBezTo>
                <a:cubicBezTo>
                  <a:pt x="2190750" y="1709237"/>
                  <a:pt x="2284535" y="1817675"/>
                  <a:pt x="2365131" y="1769317"/>
                </a:cubicBezTo>
                <a:cubicBezTo>
                  <a:pt x="2445727" y="1720959"/>
                  <a:pt x="2520462" y="1509945"/>
                  <a:pt x="2593731" y="1408833"/>
                </a:cubicBezTo>
                <a:cubicBezTo>
                  <a:pt x="2667000" y="1307722"/>
                  <a:pt x="2744665" y="1278413"/>
                  <a:pt x="2804746" y="1162648"/>
                </a:cubicBezTo>
                <a:cubicBezTo>
                  <a:pt x="2864827" y="1046883"/>
                  <a:pt x="2892670" y="808025"/>
                  <a:pt x="2954216" y="714240"/>
                </a:cubicBezTo>
                <a:cubicBezTo>
                  <a:pt x="3015762" y="620455"/>
                  <a:pt x="3105150" y="668813"/>
                  <a:pt x="3174023" y="599940"/>
                </a:cubicBezTo>
                <a:cubicBezTo>
                  <a:pt x="3242896" y="531067"/>
                  <a:pt x="3300046" y="358152"/>
                  <a:pt x="3367454" y="301002"/>
                </a:cubicBezTo>
                <a:cubicBezTo>
                  <a:pt x="3434862" y="243852"/>
                  <a:pt x="3503735" y="301001"/>
                  <a:pt x="3578469" y="257040"/>
                </a:cubicBezTo>
                <a:cubicBezTo>
                  <a:pt x="3653203" y="213079"/>
                  <a:pt x="3739662" y="79729"/>
                  <a:pt x="3815862" y="37233"/>
                </a:cubicBezTo>
                <a:cubicBezTo>
                  <a:pt x="3892062" y="-5263"/>
                  <a:pt x="3963865" y="-1600"/>
                  <a:pt x="4035669" y="2064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: 圖案 43">
            <a:extLst>
              <a:ext uri="{FF2B5EF4-FFF2-40B4-BE49-F238E27FC236}">
                <a16:creationId xmlns:a16="http://schemas.microsoft.com/office/drawing/2014/main" id="{906B11F9-DCFF-44FA-AE08-595155F2431C}"/>
              </a:ext>
            </a:extLst>
          </p:cNvPr>
          <p:cNvSpPr/>
          <p:nvPr/>
        </p:nvSpPr>
        <p:spPr>
          <a:xfrm>
            <a:off x="4000141" y="2655689"/>
            <a:ext cx="4032447" cy="1781676"/>
          </a:xfrm>
          <a:custGeom>
            <a:avLst/>
            <a:gdLst>
              <a:gd name="connsiteX0" fmla="*/ 0 w 4035669"/>
              <a:gd name="connsiteY0" fmla="*/ 1074725 h 1781676"/>
              <a:gd name="connsiteX1" fmla="*/ 211016 w 4035669"/>
              <a:gd name="connsiteY1" fmla="*/ 890087 h 1781676"/>
              <a:gd name="connsiteX2" fmla="*/ 439616 w 4035669"/>
              <a:gd name="connsiteY2" fmla="*/ 872502 h 1781676"/>
              <a:gd name="connsiteX3" fmla="*/ 720969 w 4035669"/>
              <a:gd name="connsiteY3" fmla="*/ 934048 h 1781676"/>
              <a:gd name="connsiteX4" fmla="*/ 940777 w 4035669"/>
              <a:gd name="connsiteY4" fmla="*/ 995594 h 1781676"/>
              <a:gd name="connsiteX5" fmla="*/ 1143000 w 4035669"/>
              <a:gd name="connsiteY5" fmla="*/ 1083517 h 1781676"/>
              <a:gd name="connsiteX6" fmla="*/ 1292469 w 4035669"/>
              <a:gd name="connsiteY6" fmla="*/ 1294533 h 1781676"/>
              <a:gd name="connsiteX7" fmla="*/ 1485900 w 4035669"/>
              <a:gd name="connsiteY7" fmla="*/ 1602264 h 1781676"/>
              <a:gd name="connsiteX8" fmla="*/ 1670539 w 4035669"/>
              <a:gd name="connsiteY8" fmla="*/ 1602264 h 1781676"/>
              <a:gd name="connsiteX9" fmla="*/ 1881554 w 4035669"/>
              <a:gd name="connsiteY9" fmla="*/ 1707771 h 1781676"/>
              <a:gd name="connsiteX10" fmla="*/ 2110154 w 4035669"/>
              <a:gd name="connsiteY10" fmla="*/ 1698979 h 1781676"/>
              <a:gd name="connsiteX11" fmla="*/ 2365131 w 4035669"/>
              <a:gd name="connsiteY11" fmla="*/ 1769317 h 1781676"/>
              <a:gd name="connsiteX12" fmla="*/ 2593731 w 4035669"/>
              <a:gd name="connsiteY12" fmla="*/ 1408833 h 1781676"/>
              <a:gd name="connsiteX13" fmla="*/ 2804746 w 4035669"/>
              <a:gd name="connsiteY13" fmla="*/ 1162648 h 1781676"/>
              <a:gd name="connsiteX14" fmla="*/ 2954216 w 4035669"/>
              <a:gd name="connsiteY14" fmla="*/ 714240 h 1781676"/>
              <a:gd name="connsiteX15" fmla="*/ 3174023 w 4035669"/>
              <a:gd name="connsiteY15" fmla="*/ 599940 h 1781676"/>
              <a:gd name="connsiteX16" fmla="*/ 3367454 w 4035669"/>
              <a:gd name="connsiteY16" fmla="*/ 301002 h 1781676"/>
              <a:gd name="connsiteX17" fmla="*/ 3578469 w 4035669"/>
              <a:gd name="connsiteY17" fmla="*/ 257040 h 1781676"/>
              <a:gd name="connsiteX18" fmla="*/ 3815862 w 4035669"/>
              <a:gd name="connsiteY18" fmla="*/ 37233 h 1781676"/>
              <a:gd name="connsiteX19" fmla="*/ 4035669 w 4035669"/>
              <a:gd name="connsiteY19" fmla="*/ 2064 h 178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35669" h="1781676">
                <a:moveTo>
                  <a:pt x="0" y="1074725"/>
                </a:moveTo>
                <a:cubicBezTo>
                  <a:pt x="68873" y="999258"/>
                  <a:pt x="137747" y="923791"/>
                  <a:pt x="211016" y="890087"/>
                </a:cubicBezTo>
                <a:cubicBezTo>
                  <a:pt x="284285" y="856383"/>
                  <a:pt x="354624" y="865175"/>
                  <a:pt x="439616" y="872502"/>
                </a:cubicBezTo>
                <a:cubicBezTo>
                  <a:pt x="524608" y="879829"/>
                  <a:pt x="637442" y="913533"/>
                  <a:pt x="720969" y="934048"/>
                </a:cubicBezTo>
                <a:cubicBezTo>
                  <a:pt x="804496" y="954563"/>
                  <a:pt x="870438" y="970682"/>
                  <a:pt x="940777" y="995594"/>
                </a:cubicBezTo>
                <a:cubicBezTo>
                  <a:pt x="1011116" y="1020506"/>
                  <a:pt x="1084385" y="1033694"/>
                  <a:pt x="1143000" y="1083517"/>
                </a:cubicBezTo>
                <a:cubicBezTo>
                  <a:pt x="1201615" y="1133340"/>
                  <a:pt x="1235319" y="1208075"/>
                  <a:pt x="1292469" y="1294533"/>
                </a:cubicBezTo>
                <a:cubicBezTo>
                  <a:pt x="1349619" y="1380991"/>
                  <a:pt x="1422888" y="1550976"/>
                  <a:pt x="1485900" y="1602264"/>
                </a:cubicBezTo>
                <a:cubicBezTo>
                  <a:pt x="1548912" y="1653553"/>
                  <a:pt x="1604597" y="1584680"/>
                  <a:pt x="1670539" y="1602264"/>
                </a:cubicBezTo>
                <a:cubicBezTo>
                  <a:pt x="1736481" y="1619848"/>
                  <a:pt x="1808285" y="1691652"/>
                  <a:pt x="1881554" y="1707771"/>
                </a:cubicBezTo>
                <a:cubicBezTo>
                  <a:pt x="1954823" y="1723890"/>
                  <a:pt x="2029558" y="1688721"/>
                  <a:pt x="2110154" y="1698979"/>
                </a:cubicBezTo>
                <a:cubicBezTo>
                  <a:pt x="2190750" y="1709237"/>
                  <a:pt x="2284535" y="1817675"/>
                  <a:pt x="2365131" y="1769317"/>
                </a:cubicBezTo>
                <a:cubicBezTo>
                  <a:pt x="2445727" y="1720959"/>
                  <a:pt x="2520462" y="1509945"/>
                  <a:pt x="2593731" y="1408833"/>
                </a:cubicBezTo>
                <a:cubicBezTo>
                  <a:pt x="2667000" y="1307722"/>
                  <a:pt x="2744665" y="1278413"/>
                  <a:pt x="2804746" y="1162648"/>
                </a:cubicBezTo>
                <a:cubicBezTo>
                  <a:pt x="2864827" y="1046883"/>
                  <a:pt x="2892670" y="808025"/>
                  <a:pt x="2954216" y="714240"/>
                </a:cubicBezTo>
                <a:cubicBezTo>
                  <a:pt x="3015762" y="620455"/>
                  <a:pt x="3105150" y="668813"/>
                  <a:pt x="3174023" y="599940"/>
                </a:cubicBezTo>
                <a:cubicBezTo>
                  <a:pt x="3242896" y="531067"/>
                  <a:pt x="3300046" y="358152"/>
                  <a:pt x="3367454" y="301002"/>
                </a:cubicBezTo>
                <a:cubicBezTo>
                  <a:pt x="3434862" y="243852"/>
                  <a:pt x="3503735" y="301001"/>
                  <a:pt x="3578469" y="257040"/>
                </a:cubicBezTo>
                <a:cubicBezTo>
                  <a:pt x="3653203" y="213079"/>
                  <a:pt x="3739662" y="79729"/>
                  <a:pt x="3815862" y="37233"/>
                </a:cubicBezTo>
                <a:cubicBezTo>
                  <a:pt x="3892062" y="-5263"/>
                  <a:pt x="3963865" y="-1600"/>
                  <a:pt x="4035669" y="2064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F22FFC7-84BC-4F57-B730-01AD05560521}"/>
              </a:ext>
            </a:extLst>
          </p:cNvPr>
          <p:cNvGrpSpPr/>
          <p:nvPr/>
        </p:nvGrpSpPr>
        <p:grpSpPr>
          <a:xfrm>
            <a:off x="2343956" y="980728"/>
            <a:ext cx="7504088" cy="5256584"/>
            <a:chOff x="1775520" y="652937"/>
            <a:chExt cx="7504088" cy="5256584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829CE57-8D52-41A2-A8DB-31C5471684E9}"/>
                </a:ext>
              </a:extLst>
            </p:cNvPr>
            <p:cNvGrpSpPr/>
            <p:nvPr/>
          </p:nvGrpSpPr>
          <p:grpSpPr>
            <a:xfrm>
              <a:off x="1775520" y="948479"/>
              <a:ext cx="7056783" cy="4961042"/>
              <a:chOff x="2063552" y="844222"/>
              <a:chExt cx="7056783" cy="4961042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4E98523B-4A40-42B5-BAB7-EDE4C1E23070}"/>
                  </a:ext>
                </a:extLst>
              </p:cNvPr>
              <p:cNvGrpSpPr/>
              <p:nvPr/>
            </p:nvGrpSpPr>
            <p:grpSpPr>
              <a:xfrm>
                <a:off x="2443336" y="844222"/>
                <a:ext cx="832950" cy="4961042"/>
                <a:chOff x="2443336" y="404664"/>
                <a:chExt cx="832950" cy="4961042"/>
              </a:xfrm>
            </p:grpSpPr>
            <p:pic>
              <p:nvPicPr>
                <p:cNvPr id="10" name="圖形 9" descr="單線箭號 (直線)">
                  <a:extLst>
                    <a:ext uri="{FF2B5EF4-FFF2-40B4-BE49-F238E27FC236}">
                      <a16:creationId xmlns:a16="http://schemas.microsoft.com/office/drawing/2014/main" id="{83D6510E-9029-43C9-9781-E3A6FCA360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339718" y="508282"/>
                  <a:ext cx="1040185" cy="832950"/>
                </a:xfrm>
                <a:prstGeom prst="rect">
                  <a:avLst/>
                </a:prstGeom>
              </p:spPr>
            </p:pic>
            <p:pic>
              <p:nvPicPr>
                <p:cNvPr id="11" name="圖形 10" descr="單線箭號 (直線)">
                  <a:extLst>
                    <a:ext uri="{FF2B5EF4-FFF2-40B4-BE49-F238E27FC236}">
                      <a16:creationId xmlns:a16="http://schemas.microsoft.com/office/drawing/2014/main" id="{58052EBD-57B8-42A8-A03F-407BF115C9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843674" y="2933094"/>
                  <a:ext cx="4032274" cy="832950"/>
                </a:xfrm>
                <a:prstGeom prst="rect">
                  <a:avLst/>
                </a:prstGeom>
              </p:spPr>
            </p:pic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C3423AFF-07B6-4689-814E-746EF7BF74D8}"/>
                  </a:ext>
                </a:extLst>
              </p:cNvPr>
              <p:cNvGrpSpPr/>
              <p:nvPr/>
            </p:nvGrpSpPr>
            <p:grpSpPr>
              <a:xfrm>
                <a:off x="2063552" y="4676771"/>
                <a:ext cx="7056783" cy="832950"/>
                <a:chOff x="-1937441" y="2205924"/>
                <a:chExt cx="7056783" cy="832950"/>
              </a:xfrm>
            </p:grpSpPr>
            <p:pic>
              <p:nvPicPr>
                <p:cNvPr id="8" name="圖形 7" descr="單線箭號 (直線)">
                  <a:extLst>
                    <a:ext uri="{FF2B5EF4-FFF2-40B4-BE49-F238E27FC236}">
                      <a16:creationId xmlns:a16="http://schemas.microsoft.com/office/drawing/2014/main" id="{89DA3A52-EC90-4D93-AEDC-E8780EED25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055463" y="2205924"/>
                  <a:ext cx="1063879" cy="832950"/>
                </a:xfrm>
                <a:prstGeom prst="rect">
                  <a:avLst/>
                </a:prstGeom>
              </p:spPr>
            </p:pic>
            <p:pic>
              <p:nvPicPr>
                <p:cNvPr id="9" name="圖形 8" descr="單線箭號 (直線)">
                  <a:extLst>
                    <a:ext uri="{FF2B5EF4-FFF2-40B4-BE49-F238E27FC236}">
                      <a16:creationId xmlns:a16="http://schemas.microsoft.com/office/drawing/2014/main" id="{608F6AB1-B82D-451F-89EA-AA78FF1622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10800000">
                  <a:off x="-1937441" y="2205924"/>
                  <a:ext cx="6104322" cy="832950"/>
                </a:xfrm>
                <a:prstGeom prst="rect">
                  <a:avLst/>
                </a:prstGeom>
              </p:spPr>
            </p:pic>
          </p:grp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92C6E1C-4032-42F7-BCF7-36BDD1AECC56}"/>
                </a:ext>
              </a:extLst>
            </p:cNvPr>
            <p:cNvSpPr txBox="1"/>
            <p:nvPr/>
          </p:nvSpPr>
          <p:spPr>
            <a:xfrm>
              <a:off x="1909080" y="65293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Ｐ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FC5E912-9B25-4910-A19C-E73CE941B3FD}"/>
                </a:ext>
              </a:extLst>
            </p:cNvPr>
            <p:cNvSpPr txBox="1"/>
            <p:nvPr/>
          </p:nvSpPr>
          <p:spPr>
            <a:xfrm>
              <a:off x="8976320" y="530120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endPara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FD6D30F2-0019-4536-8929-F388D3D0A1A3}"/>
              </a:ext>
            </a:extLst>
          </p:cNvPr>
          <p:cNvGrpSpPr/>
          <p:nvPr/>
        </p:nvGrpSpPr>
        <p:grpSpPr>
          <a:xfrm>
            <a:off x="3208052" y="2109395"/>
            <a:ext cx="4824536" cy="2703882"/>
            <a:chOff x="3431704" y="1877246"/>
            <a:chExt cx="4824536" cy="2703882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DAB847A-1120-42ED-B926-E907E17358EE}"/>
                </a:ext>
              </a:extLst>
            </p:cNvPr>
            <p:cNvCxnSpPr/>
            <p:nvPr/>
          </p:nvCxnSpPr>
          <p:spPr>
            <a:xfrm flipV="1">
              <a:off x="3431704" y="3140968"/>
              <a:ext cx="144016" cy="57606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65F8943-9565-43C2-BF41-6FD5FE9DEC7C}"/>
                </a:ext>
              </a:extLst>
            </p:cNvPr>
            <p:cNvCxnSpPr/>
            <p:nvPr/>
          </p:nvCxnSpPr>
          <p:spPr>
            <a:xfrm>
              <a:off x="3575720" y="3140968"/>
              <a:ext cx="216024" cy="7920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F378DCF-5573-4173-A4F5-E958AD355316}"/>
                </a:ext>
              </a:extLst>
            </p:cNvPr>
            <p:cNvCxnSpPr/>
            <p:nvPr/>
          </p:nvCxnSpPr>
          <p:spPr>
            <a:xfrm flipV="1">
              <a:off x="3791744" y="3429000"/>
              <a:ext cx="216024" cy="5040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F9DD491-BA2E-40BB-A5E2-240C05FFAD65}"/>
                </a:ext>
              </a:extLst>
            </p:cNvPr>
            <p:cNvCxnSpPr/>
            <p:nvPr/>
          </p:nvCxnSpPr>
          <p:spPr>
            <a:xfrm>
              <a:off x="4007768" y="3429000"/>
              <a:ext cx="21602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2A7F610-2F6E-4FF6-A922-7511A911E839}"/>
                </a:ext>
              </a:extLst>
            </p:cNvPr>
            <p:cNvCxnSpPr/>
            <p:nvPr/>
          </p:nvCxnSpPr>
          <p:spPr>
            <a:xfrm flipV="1">
              <a:off x="4223792" y="2852936"/>
              <a:ext cx="216024" cy="57606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87DE5E7-2832-4B84-9A3D-9662DED6BBE6}"/>
                </a:ext>
              </a:extLst>
            </p:cNvPr>
            <p:cNvCxnSpPr>
              <a:cxnSpLocks/>
            </p:cNvCxnSpPr>
            <p:nvPr/>
          </p:nvCxnSpPr>
          <p:spPr>
            <a:xfrm>
              <a:off x="4439816" y="2852936"/>
              <a:ext cx="216022" cy="2880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F224DAF-F1BA-4604-AD9C-1C6A8E7BC168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37" y="3140968"/>
              <a:ext cx="360043" cy="10801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51539CDA-C108-40E5-90B7-4442924CED34}"/>
                </a:ext>
              </a:extLst>
            </p:cNvPr>
            <p:cNvCxnSpPr/>
            <p:nvPr/>
          </p:nvCxnSpPr>
          <p:spPr>
            <a:xfrm flipV="1">
              <a:off x="5015880" y="3717032"/>
              <a:ext cx="144016" cy="5040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E54B9A1F-91D1-4D74-923B-B2AED310434C}"/>
                </a:ext>
              </a:extLst>
            </p:cNvPr>
            <p:cNvCxnSpPr/>
            <p:nvPr/>
          </p:nvCxnSpPr>
          <p:spPr>
            <a:xfrm>
              <a:off x="5159896" y="3717032"/>
              <a:ext cx="216024" cy="5040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DE30CC65-A326-4E33-8F41-98F30D045873}"/>
                </a:ext>
              </a:extLst>
            </p:cNvPr>
            <p:cNvCxnSpPr/>
            <p:nvPr/>
          </p:nvCxnSpPr>
          <p:spPr>
            <a:xfrm flipV="1">
              <a:off x="5375920" y="3861048"/>
              <a:ext cx="144016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C99BD8E-39B5-47E8-AB3F-8FF1CC8A62E2}"/>
                </a:ext>
              </a:extLst>
            </p:cNvPr>
            <p:cNvCxnSpPr/>
            <p:nvPr/>
          </p:nvCxnSpPr>
          <p:spPr>
            <a:xfrm>
              <a:off x="5519936" y="3861048"/>
              <a:ext cx="216024" cy="72008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704AD1E-2BB2-4773-80B0-B72024A058E4}"/>
                </a:ext>
              </a:extLst>
            </p:cNvPr>
            <p:cNvCxnSpPr/>
            <p:nvPr/>
          </p:nvCxnSpPr>
          <p:spPr>
            <a:xfrm flipV="1">
              <a:off x="5735960" y="3861048"/>
              <a:ext cx="144016" cy="72008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9DB15BA9-9D08-4D63-B9DB-87EC6B181E9A}"/>
                </a:ext>
              </a:extLst>
            </p:cNvPr>
            <p:cNvCxnSpPr/>
            <p:nvPr/>
          </p:nvCxnSpPr>
          <p:spPr>
            <a:xfrm>
              <a:off x="5879976" y="3861048"/>
              <a:ext cx="216024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FCEC646-4D47-4277-8F42-C781D2BBC782}"/>
                </a:ext>
              </a:extLst>
            </p:cNvPr>
            <p:cNvCxnSpPr/>
            <p:nvPr/>
          </p:nvCxnSpPr>
          <p:spPr>
            <a:xfrm flipV="1">
              <a:off x="6096000" y="3933056"/>
              <a:ext cx="216026" cy="2880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6CE916A-AE6C-403A-930A-51D2D8118840}"/>
                </a:ext>
              </a:extLst>
            </p:cNvPr>
            <p:cNvCxnSpPr/>
            <p:nvPr/>
          </p:nvCxnSpPr>
          <p:spPr>
            <a:xfrm>
              <a:off x="6312024" y="3933056"/>
              <a:ext cx="288032" cy="57606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15A38586-F572-477A-B9EA-B81612D35BE6}"/>
                </a:ext>
              </a:extLst>
            </p:cNvPr>
            <p:cNvCxnSpPr/>
            <p:nvPr/>
          </p:nvCxnSpPr>
          <p:spPr>
            <a:xfrm flipV="1">
              <a:off x="6600056" y="3212976"/>
              <a:ext cx="216024" cy="129614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F433E979-A7C7-4F79-B019-2FCAA68ED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2" y="2924944"/>
              <a:ext cx="216022" cy="2880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8BAFD460-2550-43DA-8E3C-DD9EFA082F01}"/>
                </a:ext>
              </a:extLst>
            </p:cNvPr>
            <p:cNvCxnSpPr/>
            <p:nvPr/>
          </p:nvCxnSpPr>
          <p:spPr>
            <a:xfrm flipV="1">
              <a:off x="7032104" y="2420888"/>
              <a:ext cx="144018" cy="5040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DE904E9D-5D82-4647-B98E-4BF96AD53C34}"/>
                </a:ext>
              </a:extLst>
            </p:cNvPr>
            <p:cNvCxnSpPr/>
            <p:nvPr/>
          </p:nvCxnSpPr>
          <p:spPr>
            <a:xfrm>
              <a:off x="7176120" y="2420888"/>
              <a:ext cx="216024" cy="5040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D1B4B761-D8BA-44F2-BB81-D928C91B1015}"/>
                </a:ext>
              </a:extLst>
            </p:cNvPr>
            <p:cNvCxnSpPr/>
            <p:nvPr/>
          </p:nvCxnSpPr>
          <p:spPr>
            <a:xfrm flipV="1">
              <a:off x="7392144" y="2132856"/>
              <a:ext cx="160256" cy="7920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AB11034-CBA5-46F7-B61E-9158C75D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563801" y="2132856"/>
              <a:ext cx="271792" cy="10081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A97DBF4-2596-43F6-A828-86D3C50DF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2089" y="1877246"/>
              <a:ext cx="208127" cy="12637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5F11AC55-2AA2-4C96-863A-BB9A618AD524}"/>
                </a:ext>
              </a:extLst>
            </p:cNvPr>
            <p:cNvCxnSpPr/>
            <p:nvPr/>
          </p:nvCxnSpPr>
          <p:spPr>
            <a:xfrm>
              <a:off x="8040216" y="1877246"/>
              <a:ext cx="216024" cy="47163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CD9F78B-94A2-4CF4-947C-0FB71D216CA9}"/>
              </a:ext>
            </a:extLst>
          </p:cNvPr>
          <p:cNvGrpSpPr/>
          <p:nvPr/>
        </p:nvGrpSpPr>
        <p:grpSpPr>
          <a:xfrm>
            <a:off x="3208052" y="764704"/>
            <a:ext cx="4896976" cy="307777"/>
            <a:chOff x="2423592" y="436913"/>
            <a:chExt cx="4896976" cy="307777"/>
          </a:xfrm>
        </p:grpSpPr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A5093EF7-26D7-41D3-B1F3-7F4341C63182}"/>
                </a:ext>
              </a:extLst>
            </p:cNvPr>
            <p:cNvCxnSpPr/>
            <p:nvPr/>
          </p:nvCxnSpPr>
          <p:spPr>
            <a:xfrm>
              <a:off x="2423592" y="620688"/>
              <a:ext cx="489654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0B557C5F-1128-47F3-A746-12532CC7A7E7}"/>
                </a:ext>
              </a:extLst>
            </p:cNvPr>
            <p:cNvCxnSpPr>
              <a:cxnSpLocks/>
            </p:cNvCxnSpPr>
            <p:nvPr/>
          </p:nvCxnSpPr>
          <p:spPr>
            <a:xfrm>
              <a:off x="2423592" y="540336"/>
              <a:ext cx="0" cy="17539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970F1513-7072-4479-B95D-C0A80900C7A1}"/>
                </a:ext>
              </a:extLst>
            </p:cNvPr>
            <p:cNvCxnSpPr>
              <a:cxnSpLocks/>
            </p:cNvCxnSpPr>
            <p:nvPr/>
          </p:nvCxnSpPr>
          <p:spPr>
            <a:xfrm>
              <a:off x="7320568" y="532992"/>
              <a:ext cx="0" cy="17539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EB438227-EC15-4A81-8B33-7FC04E5206C3}"/>
                </a:ext>
              </a:extLst>
            </p:cNvPr>
            <p:cNvSpPr txBox="1"/>
            <p:nvPr/>
          </p:nvSpPr>
          <p:spPr>
            <a:xfrm>
              <a:off x="4456526" y="436913"/>
              <a:ext cx="830677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TW" altLang="en-US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0" name="乘號 109">
            <a:extLst>
              <a:ext uri="{FF2B5EF4-FFF2-40B4-BE49-F238E27FC236}">
                <a16:creationId xmlns:a16="http://schemas.microsoft.com/office/drawing/2014/main" id="{7C986F10-8C04-4067-94B9-31F278F4E76D}"/>
              </a:ext>
            </a:extLst>
          </p:cNvPr>
          <p:cNvSpPr/>
          <p:nvPr/>
        </p:nvSpPr>
        <p:spPr>
          <a:xfrm>
            <a:off x="4375526" y="3431408"/>
            <a:ext cx="216024" cy="216024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7 L 0.01836 3.7037E-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44" grpId="0" animBg="1"/>
      <p:bldP spid="44" grpId="1" animBg="1"/>
      <p:bldP spid="1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6CE819-9CD0-4DA2-8EF7-2A4EDBF526DF}"/>
              </a:ext>
            </a:extLst>
          </p:cNvPr>
          <p:cNvSpPr txBox="1"/>
          <p:nvPr/>
        </p:nvSpPr>
        <p:spPr>
          <a:xfrm>
            <a:off x="1415480" y="1094741"/>
            <a:ext cx="7200800" cy="119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400" spc="300" dirty="0">
                <a:solidFill>
                  <a:schemeClr val="bg1">
                    <a:lumMod val="65000"/>
                  </a:schemeClr>
                </a:solidFill>
              </a:rPr>
              <a:t>特色：</a:t>
            </a:r>
            <a:endParaRPr lang="en-US" altLang="zh-TW" sz="1400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可能在價格長期下跌後稍微回升便獲利，此時可提早出場，此點優於 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buy-and-hold</a:t>
            </a: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7C6D99-57BF-4D3F-8E25-A6F59D2BACFD}"/>
              </a:ext>
            </a:extLst>
          </p:cNvPr>
          <p:cNvSpPr txBox="1"/>
          <p:nvPr/>
        </p:nvSpPr>
        <p:spPr>
          <a:xfrm>
            <a:off x="2495600" y="3038957"/>
            <a:ext cx="4458923" cy="78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400" spc="300" dirty="0">
                <a:solidFill>
                  <a:schemeClr val="bg1">
                    <a:lumMod val="65000"/>
                  </a:schemeClr>
                </a:solidFill>
              </a:rPr>
              <a:t>適合情境：</a:t>
            </a:r>
            <a:endParaRPr lang="en-US" altLang="zh-TW" sz="1400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開口向上的「碗狀」價格走勢。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B7B735-0A39-4C8B-84EB-850C289F6F79}"/>
              </a:ext>
            </a:extLst>
          </p:cNvPr>
          <p:cNvSpPr txBox="1"/>
          <p:nvPr/>
        </p:nvSpPr>
        <p:spPr>
          <a:xfrm>
            <a:off x="5375920" y="4567674"/>
            <a:ext cx="5040560" cy="119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400" spc="300" dirty="0">
                <a:solidFill>
                  <a:schemeClr val="bg1">
                    <a:lumMod val="65000"/>
                  </a:schemeClr>
                </a:solidFill>
              </a:rPr>
              <a:t>適合標的：</a:t>
            </a:r>
            <a:endParaRPr lang="en-US" altLang="zh-TW" sz="1400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逢高檔回調、未來仍具展望之公司股票。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大盤 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ETF</a:t>
            </a: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7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2F9CA6-5A0D-41FC-93B0-1B128B5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567D8ECF-BD68-4421-B0B9-DA460E46CDA0}"/>
              </a:ext>
            </a:extLst>
          </p:cNvPr>
          <p:cNvSpPr/>
          <p:nvPr/>
        </p:nvSpPr>
        <p:spPr>
          <a:xfrm>
            <a:off x="2482850" y="2556178"/>
            <a:ext cx="390525" cy="440774"/>
          </a:xfrm>
          <a:custGeom>
            <a:avLst/>
            <a:gdLst>
              <a:gd name="connsiteX0" fmla="*/ 0 w 390525"/>
              <a:gd name="connsiteY0" fmla="*/ 98425 h 346449"/>
              <a:gd name="connsiteX1" fmla="*/ 142875 w 390525"/>
              <a:gd name="connsiteY1" fmla="*/ 333375 h 346449"/>
              <a:gd name="connsiteX2" fmla="*/ 266700 w 390525"/>
              <a:gd name="connsiteY2" fmla="*/ 282575 h 346449"/>
              <a:gd name="connsiteX3" fmla="*/ 390525 w 390525"/>
              <a:gd name="connsiteY3" fmla="*/ 0 h 3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" h="346449">
                <a:moveTo>
                  <a:pt x="0" y="98425"/>
                </a:moveTo>
                <a:cubicBezTo>
                  <a:pt x="49212" y="200554"/>
                  <a:pt x="98425" y="302683"/>
                  <a:pt x="142875" y="333375"/>
                </a:cubicBezTo>
                <a:cubicBezTo>
                  <a:pt x="187325" y="364067"/>
                  <a:pt x="225425" y="338138"/>
                  <a:pt x="266700" y="282575"/>
                </a:cubicBezTo>
                <a:cubicBezTo>
                  <a:pt x="307975" y="227013"/>
                  <a:pt x="349250" y="113506"/>
                  <a:pt x="390525" y="0"/>
                </a:cubicBezTo>
              </a:path>
            </a:pathLst>
          </a:custGeom>
          <a:noFill/>
          <a:ln w="571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070F6812-1DF8-4F7E-B530-D1FB16C774C2}"/>
              </a:ext>
            </a:extLst>
          </p:cNvPr>
          <p:cNvSpPr/>
          <p:nvPr/>
        </p:nvSpPr>
        <p:spPr>
          <a:xfrm>
            <a:off x="3162971" y="1988840"/>
            <a:ext cx="857398" cy="1145013"/>
          </a:xfrm>
          <a:custGeom>
            <a:avLst/>
            <a:gdLst>
              <a:gd name="connsiteX0" fmla="*/ 0 w 390525"/>
              <a:gd name="connsiteY0" fmla="*/ 98425 h 346449"/>
              <a:gd name="connsiteX1" fmla="*/ 142875 w 390525"/>
              <a:gd name="connsiteY1" fmla="*/ 333375 h 346449"/>
              <a:gd name="connsiteX2" fmla="*/ 266700 w 390525"/>
              <a:gd name="connsiteY2" fmla="*/ 282575 h 346449"/>
              <a:gd name="connsiteX3" fmla="*/ 390525 w 390525"/>
              <a:gd name="connsiteY3" fmla="*/ 0 h 346449"/>
              <a:gd name="connsiteX0" fmla="*/ 0 w 412750"/>
              <a:gd name="connsiteY0" fmla="*/ 73025 h 348309"/>
              <a:gd name="connsiteX1" fmla="*/ 165100 w 412750"/>
              <a:gd name="connsiteY1" fmla="*/ 333375 h 348309"/>
              <a:gd name="connsiteX2" fmla="*/ 288925 w 412750"/>
              <a:gd name="connsiteY2" fmla="*/ 282575 h 348309"/>
              <a:gd name="connsiteX3" fmla="*/ 412750 w 412750"/>
              <a:gd name="connsiteY3" fmla="*/ 0 h 348309"/>
              <a:gd name="connsiteX0" fmla="*/ 0 w 421257"/>
              <a:gd name="connsiteY0" fmla="*/ 73025 h 666340"/>
              <a:gd name="connsiteX1" fmla="*/ 412750 w 421257"/>
              <a:gd name="connsiteY1" fmla="*/ 663575 h 666340"/>
              <a:gd name="connsiteX2" fmla="*/ 288925 w 421257"/>
              <a:gd name="connsiteY2" fmla="*/ 282575 h 666340"/>
              <a:gd name="connsiteX3" fmla="*/ 412750 w 421257"/>
              <a:gd name="connsiteY3" fmla="*/ 0 h 666340"/>
              <a:gd name="connsiteX0" fmla="*/ 0 w 631825"/>
              <a:gd name="connsiteY0" fmla="*/ 73025 h 702309"/>
              <a:gd name="connsiteX1" fmla="*/ 412750 w 631825"/>
              <a:gd name="connsiteY1" fmla="*/ 663575 h 702309"/>
              <a:gd name="connsiteX2" fmla="*/ 631825 w 631825"/>
              <a:gd name="connsiteY2" fmla="*/ 574675 h 702309"/>
              <a:gd name="connsiteX3" fmla="*/ 412750 w 631825"/>
              <a:gd name="connsiteY3" fmla="*/ 0 h 702309"/>
              <a:gd name="connsiteX0" fmla="*/ 0 w 901700"/>
              <a:gd name="connsiteY0" fmla="*/ 244475 h 880376"/>
              <a:gd name="connsiteX1" fmla="*/ 412750 w 901700"/>
              <a:gd name="connsiteY1" fmla="*/ 835025 h 880376"/>
              <a:gd name="connsiteX2" fmla="*/ 631825 w 901700"/>
              <a:gd name="connsiteY2" fmla="*/ 746125 h 880376"/>
              <a:gd name="connsiteX3" fmla="*/ 901700 w 901700"/>
              <a:gd name="connsiteY3" fmla="*/ 0 h 880376"/>
              <a:gd name="connsiteX0" fmla="*/ 0 w 901700"/>
              <a:gd name="connsiteY0" fmla="*/ 244475 h 805536"/>
              <a:gd name="connsiteX1" fmla="*/ 257175 w 901700"/>
              <a:gd name="connsiteY1" fmla="*/ 701675 h 805536"/>
              <a:gd name="connsiteX2" fmla="*/ 631825 w 901700"/>
              <a:gd name="connsiteY2" fmla="*/ 746125 h 805536"/>
              <a:gd name="connsiteX3" fmla="*/ 901700 w 901700"/>
              <a:gd name="connsiteY3" fmla="*/ 0 h 805536"/>
              <a:gd name="connsiteX0" fmla="*/ 0 w 901700"/>
              <a:gd name="connsiteY0" fmla="*/ 244475 h 783145"/>
              <a:gd name="connsiteX1" fmla="*/ 257175 w 901700"/>
              <a:gd name="connsiteY1" fmla="*/ 701675 h 783145"/>
              <a:gd name="connsiteX2" fmla="*/ 606425 w 901700"/>
              <a:gd name="connsiteY2" fmla="*/ 714375 h 783145"/>
              <a:gd name="connsiteX3" fmla="*/ 901700 w 901700"/>
              <a:gd name="connsiteY3" fmla="*/ 0 h 783145"/>
              <a:gd name="connsiteX0" fmla="*/ 0 w 901700"/>
              <a:gd name="connsiteY0" fmla="*/ 244475 h 810275"/>
              <a:gd name="connsiteX1" fmla="*/ 257175 w 901700"/>
              <a:gd name="connsiteY1" fmla="*/ 701675 h 810275"/>
              <a:gd name="connsiteX2" fmla="*/ 584200 w 901700"/>
              <a:gd name="connsiteY2" fmla="*/ 752475 h 810275"/>
              <a:gd name="connsiteX3" fmla="*/ 901700 w 901700"/>
              <a:gd name="connsiteY3" fmla="*/ 0 h 810275"/>
              <a:gd name="connsiteX0" fmla="*/ 0 w 901700"/>
              <a:gd name="connsiteY0" fmla="*/ 244475 h 796304"/>
              <a:gd name="connsiteX1" fmla="*/ 222250 w 901700"/>
              <a:gd name="connsiteY1" fmla="*/ 657225 h 796304"/>
              <a:gd name="connsiteX2" fmla="*/ 584200 w 901700"/>
              <a:gd name="connsiteY2" fmla="*/ 752475 h 796304"/>
              <a:gd name="connsiteX3" fmla="*/ 901700 w 901700"/>
              <a:gd name="connsiteY3" fmla="*/ 0 h 796304"/>
              <a:gd name="connsiteX0" fmla="*/ 0 w 901700"/>
              <a:gd name="connsiteY0" fmla="*/ 244475 h 828753"/>
              <a:gd name="connsiteX1" fmla="*/ 222250 w 901700"/>
              <a:gd name="connsiteY1" fmla="*/ 657225 h 828753"/>
              <a:gd name="connsiteX2" fmla="*/ 558800 w 901700"/>
              <a:gd name="connsiteY2" fmla="*/ 790575 h 828753"/>
              <a:gd name="connsiteX3" fmla="*/ 901700 w 901700"/>
              <a:gd name="connsiteY3" fmla="*/ 0 h 828753"/>
              <a:gd name="connsiteX0" fmla="*/ 0 w 857250"/>
              <a:gd name="connsiteY0" fmla="*/ 225425 h 808371"/>
              <a:gd name="connsiteX1" fmla="*/ 222250 w 857250"/>
              <a:gd name="connsiteY1" fmla="*/ 638175 h 808371"/>
              <a:gd name="connsiteX2" fmla="*/ 558800 w 857250"/>
              <a:gd name="connsiteY2" fmla="*/ 771525 h 808371"/>
              <a:gd name="connsiteX3" fmla="*/ 857250 w 857250"/>
              <a:gd name="connsiteY3" fmla="*/ 0 h 808371"/>
              <a:gd name="connsiteX0" fmla="*/ 0 w 857398"/>
              <a:gd name="connsiteY0" fmla="*/ 225425 h 808371"/>
              <a:gd name="connsiteX1" fmla="*/ 222250 w 857398"/>
              <a:gd name="connsiteY1" fmla="*/ 638175 h 808371"/>
              <a:gd name="connsiteX2" fmla="*/ 558800 w 857398"/>
              <a:gd name="connsiteY2" fmla="*/ 771525 h 808371"/>
              <a:gd name="connsiteX3" fmla="*/ 857250 w 857398"/>
              <a:gd name="connsiteY3" fmla="*/ 0 h 808371"/>
              <a:gd name="connsiteX0" fmla="*/ 0 w 857398"/>
              <a:gd name="connsiteY0" fmla="*/ 225425 h 808371"/>
              <a:gd name="connsiteX1" fmla="*/ 222250 w 857398"/>
              <a:gd name="connsiteY1" fmla="*/ 638175 h 808371"/>
              <a:gd name="connsiteX2" fmla="*/ 558800 w 857398"/>
              <a:gd name="connsiteY2" fmla="*/ 771525 h 808371"/>
              <a:gd name="connsiteX3" fmla="*/ 857250 w 857398"/>
              <a:gd name="connsiteY3" fmla="*/ 0 h 808371"/>
              <a:gd name="connsiteX0" fmla="*/ 0 w 857398"/>
              <a:gd name="connsiteY0" fmla="*/ 225425 h 808371"/>
              <a:gd name="connsiteX1" fmla="*/ 222250 w 857398"/>
              <a:gd name="connsiteY1" fmla="*/ 638175 h 808371"/>
              <a:gd name="connsiteX2" fmla="*/ 558800 w 857398"/>
              <a:gd name="connsiteY2" fmla="*/ 771525 h 808371"/>
              <a:gd name="connsiteX3" fmla="*/ 857250 w 857398"/>
              <a:gd name="connsiteY3" fmla="*/ 0 h 80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398" h="808371">
                <a:moveTo>
                  <a:pt x="0" y="225425"/>
                </a:moveTo>
                <a:cubicBezTo>
                  <a:pt x="55562" y="448204"/>
                  <a:pt x="129117" y="547158"/>
                  <a:pt x="222250" y="638175"/>
                </a:cubicBezTo>
                <a:cubicBezTo>
                  <a:pt x="315383" y="729192"/>
                  <a:pt x="452967" y="877888"/>
                  <a:pt x="558800" y="771525"/>
                </a:cubicBezTo>
                <a:cubicBezTo>
                  <a:pt x="664633" y="665163"/>
                  <a:pt x="863600" y="129381"/>
                  <a:pt x="857250" y="0"/>
                </a:cubicBezTo>
              </a:path>
            </a:pathLst>
          </a:custGeom>
          <a:noFill/>
          <a:ln w="571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292207EA-47EA-4E0E-A328-203AC8A508BE}"/>
              </a:ext>
            </a:extLst>
          </p:cNvPr>
          <p:cNvSpPr/>
          <p:nvPr/>
        </p:nvSpPr>
        <p:spPr>
          <a:xfrm>
            <a:off x="4097632" y="1353559"/>
            <a:ext cx="381051" cy="923313"/>
          </a:xfrm>
          <a:custGeom>
            <a:avLst/>
            <a:gdLst>
              <a:gd name="connsiteX0" fmla="*/ 0 w 390525"/>
              <a:gd name="connsiteY0" fmla="*/ 98425 h 346449"/>
              <a:gd name="connsiteX1" fmla="*/ 142875 w 390525"/>
              <a:gd name="connsiteY1" fmla="*/ 333375 h 346449"/>
              <a:gd name="connsiteX2" fmla="*/ 266700 w 390525"/>
              <a:gd name="connsiteY2" fmla="*/ 282575 h 346449"/>
              <a:gd name="connsiteX3" fmla="*/ 390525 w 390525"/>
              <a:gd name="connsiteY3" fmla="*/ 0 h 346449"/>
              <a:gd name="connsiteX0" fmla="*/ 0 w 390525"/>
              <a:gd name="connsiteY0" fmla="*/ 98425 h 394729"/>
              <a:gd name="connsiteX1" fmla="*/ 82550 w 390525"/>
              <a:gd name="connsiteY1" fmla="*/ 387350 h 394729"/>
              <a:gd name="connsiteX2" fmla="*/ 266700 w 390525"/>
              <a:gd name="connsiteY2" fmla="*/ 282575 h 394729"/>
              <a:gd name="connsiteX3" fmla="*/ 390525 w 390525"/>
              <a:gd name="connsiteY3" fmla="*/ 0 h 394729"/>
              <a:gd name="connsiteX0" fmla="*/ 0 w 390525"/>
              <a:gd name="connsiteY0" fmla="*/ 98425 h 394729"/>
              <a:gd name="connsiteX1" fmla="*/ 82550 w 390525"/>
              <a:gd name="connsiteY1" fmla="*/ 387350 h 394729"/>
              <a:gd name="connsiteX2" fmla="*/ 266700 w 390525"/>
              <a:gd name="connsiteY2" fmla="*/ 282575 h 394729"/>
              <a:gd name="connsiteX3" fmla="*/ 390525 w 390525"/>
              <a:gd name="connsiteY3" fmla="*/ 0 h 394729"/>
              <a:gd name="connsiteX0" fmla="*/ 0 w 390525"/>
              <a:gd name="connsiteY0" fmla="*/ 98425 h 394729"/>
              <a:gd name="connsiteX1" fmla="*/ 82550 w 390525"/>
              <a:gd name="connsiteY1" fmla="*/ 387350 h 394729"/>
              <a:gd name="connsiteX2" fmla="*/ 266700 w 390525"/>
              <a:gd name="connsiteY2" fmla="*/ 282575 h 394729"/>
              <a:gd name="connsiteX3" fmla="*/ 390525 w 390525"/>
              <a:gd name="connsiteY3" fmla="*/ 0 h 394729"/>
              <a:gd name="connsiteX0" fmla="*/ 0 w 381000"/>
              <a:gd name="connsiteY0" fmla="*/ 387350 h 688736"/>
              <a:gd name="connsiteX1" fmla="*/ 82550 w 381000"/>
              <a:gd name="connsiteY1" fmla="*/ 676275 h 688736"/>
              <a:gd name="connsiteX2" fmla="*/ 266700 w 381000"/>
              <a:gd name="connsiteY2" fmla="*/ 571500 h 688736"/>
              <a:gd name="connsiteX3" fmla="*/ 381000 w 381000"/>
              <a:gd name="connsiteY3" fmla="*/ 0 h 688736"/>
              <a:gd name="connsiteX0" fmla="*/ 0 w 389297"/>
              <a:gd name="connsiteY0" fmla="*/ 387350 h 688736"/>
              <a:gd name="connsiteX1" fmla="*/ 82550 w 389297"/>
              <a:gd name="connsiteY1" fmla="*/ 676275 h 688736"/>
              <a:gd name="connsiteX2" fmla="*/ 266700 w 389297"/>
              <a:gd name="connsiteY2" fmla="*/ 571500 h 688736"/>
              <a:gd name="connsiteX3" fmla="*/ 381000 w 389297"/>
              <a:gd name="connsiteY3" fmla="*/ 0 h 688736"/>
              <a:gd name="connsiteX0" fmla="*/ 0 w 381000"/>
              <a:gd name="connsiteY0" fmla="*/ 387350 h 688736"/>
              <a:gd name="connsiteX1" fmla="*/ 82550 w 381000"/>
              <a:gd name="connsiteY1" fmla="*/ 676275 h 688736"/>
              <a:gd name="connsiteX2" fmla="*/ 266700 w 381000"/>
              <a:gd name="connsiteY2" fmla="*/ 571500 h 688736"/>
              <a:gd name="connsiteX3" fmla="*/ 381000 w 381000"/>
              <a:gd name="connsiteY3" fmla="*/ 0 h 688736"/>
              <a:gd name="connsiteX0" fmla="*/ 0 w 381000"/>
              <a:gd name="connsiteY0" fmla="*/ 387350 h 689528"/>
              <a:gd name="connsiteX1" fmla="*/ 82550 w 381000"/>
              <a:gd name="connsiteY1" fmla="*/ 676275 h 689528"/>
              <a:gd name="connsiteX2" fmla="*/ 292100 w 381000"/>
              <a:gd name="connsiteY2" fmla="*/ 574675 h 689528"/>
              <a:gd name="connsiteX3" fmla="*/ 381000 w 381000"/>
              <a:gd name="connsiteY3" fmla="*/ 0 h 689528"/>
              <a:gd name="connsiteX0" fmla="*/ 51 w 381051"/>
              <a:gd name="connsiteY0" fmla="*/ 387350 h 689528"/>
              <a:gd name="connsiteX1" fmla="*/ 82601 w 381051"/>
              <a:gd name="connsiteY1" fmla="*/ 676275 h 689528"/>
              <a:gd name="connsiteX2" fmla="*/ 292151 w 381051"/>
              <a:gd name="connsiteY2" fmla="*/ 574675 h 689528"/>
              <a:gd name="connsiteX3" fmla="*/ 381051 w 381051"/>
              <a:gd name="connsiteY3" fmla="*/ 0 h 68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51" h="689528">
                <a:moveTo>
                  <a:pt x="51" y="387350"/>
                </a:moveTo>
                <a:cubicBezTo>
                  <a:pt x="-1537" y="511704"/>
                  <a:pt x="33918" y="645054"/>
                  <a:pt x="82601" y="676275"/>
                </a:cubicBezTo>
                <a:cubicBezTo>
                  <a:pt x="131284" y="707496"/>
                  <a:pt x="242409" y="687387"/>
                  <a:pt x="292151" y="574675"/>
                </a:cubicBezTo>
                <a:cubicBezTo>
                  <a:pt x="341893" y="461963"/>
                  <a:pt x="371526" y="116681"/>
                  <a:pt x="381051" y="0"/>
                </a:cubicBezTo>
              </a:path>
            </a:pathLst>
          </a:custGeom>
          <a:noFill/>
          <a:ln w="571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F596F047-9505-44DA-9EFC-328664F3673F}"/>
              </a:ext>
            </a:extLst>
          </p:cNvPr>
          <p:cNvSpPr/>
          <p:nvPr/>
        </p:nvSpPr>
        <p:spPr>
          <a:xfrm>
            <a:off x="4505075" y="1268760"/>
            <a:ext cx="831850" cy="1376109"/>
          </a:xfrm>
          <a:custGeom>
            <a:avLst/>
            <a:gdLst>
              <a:gd name="connsiteX0" fmla="*/ 0 w 390525"/>
              <a:gd name="connsiteY0" fmla="*/ 98425 h 346449"/>
              <a:gd name="connsiteX1" fmla="*/ 142875 w 390525"/>
              <a:gd name="connsiteY1" fmla="*/ 333375 h 346449"/>
              <a:gd name="connsiteX2" fmla="*/ 266700 w 390525"/>
              <a:gd name="connsiteY2" fmla="*/ 282575 h 346449"/>
              <a:gd name="connsiteX3" fmla="*/ 390525 w 390525"/>
              <a:gd name="connsiteY3" fmla="*/ 0 h 346449"/>
              <a:gd name="connsiteX0" fmla="*/ 0 w 412750"/>
              <a:gd name="connsiteY0" fmla="*/ 73025 h 348309"/>
              <a:gd name="connsiteX1" fmla="*/ 165100 w 412750"/>
              <a:gd name="connsiteY1" fmla="*/ 333375 h 348309"/>
              <a:gd name="connsiteX2" fmla="*/ 288925 w 412750"/>
              <a:gd name="connsiteY2" fmla="*/ 282575 h 348309"/>
              <a:gd name="connsiteX3" fmla="*/ 412750 w 412750"/>
              <a:gd name="connsiteY3" fmla="*/ 0 h 348309"/>
              <a:gd name="connsiteX0" fmla="*/ 0 w 421257"/>
              <a:gd name="connsiteY0" fmla="*/ 73025 h 666340"/>
              <a:gd name="connsiteX1" fmla="*/ 412750 w 421257"/>
              <a:gd name="connsiteY1" fmla="*/ 663575 h 666340"/>
              <a:gd name="connsiteX2" fmla="*/ 288925 w 421257"/>
              <a:gd name="connsiteY2" fmla="*/ 282575 h 666340"/>
              <a:gd name="connsiteX3" fmla="*/ 412750 w 421257"/>
              <a:gd name="connsiteY3" fmla="*/ 0 h 666340"/>
              <a:gd name="connsiteX0" fmla="*/ 0 w 631825"/>
              <a:gd name="connsiteY0" fmla="*/ 73025 h 702309"/>
              <a:gd name="connsiteX1" fmla="*/ 412750 w 631825"/>
              <a:gd name="connsiteY1" fmla="*/ 663575 h 702309"/>
              <a:gd name="connsiteX2" fmla="*/ 631825 w 631825"/>
              <a:gd name="connsiteY2" fmla="*/ 574675 h 702309"/>
              <a:gd name="connsiteX3" fmla="*/ 412750 w 631825"/>
              <a:gd name="connsiteY3" fmla="*/ 0 h 702309"/>
              <a:gd name="connsiteX0" fmla="*/ 0 w 901700"/>
              <a:gd name="connsiteY0" fmla="*/ 244475 h 880376"/>
              <a:gd name="connsiteX1" fmla="*/ 412750 w 901700"/>
              <a:gd name="connsiteY1" fmla="*/ 835025 h 880376"/>
              <a:gd name="connsiteX2" fmla="*/ 631825 w 901700"/>
              <a:gd name="connsiteY2" fmla="*/ 746125 h 880376"/>
              <a:gd name="connsiteX3" fmla="*/ 901700 w 901700"/>
              <a:gd name="connsiteY3" fmla="*/ 0 h 880376"/>
              <a:gd name="connsiteX0" fmla="*/ 0 w 901700"/>
              <a:gd name="connsiteY0" fmla="*/ 244475 h 805536"/>
              <a:gd name="connsiteX1" fmla="*/ 257175 w 901700"/>
              <a:gd name="connsiteY1" fmla="*/ 701675 h 805536"/>
              <a:gd name="connsiteX2" fmla="*/ 631825 w 901700"/>
              <a:gd name="connsiteY2" fmla="*/ 746125 h 805536"/>
              <a:gd name="connsiteX3" fmla="*/ 901700 w 901700"/>
              <a:gd name="connsiteY3" fmla="*/ 0 h 805536"/>
              <a:gd name="connsiteX0" fmla="*/ 0 w 901700"/>
              <a:gd name="connsiteY0" fmla="*/ 244475 h 783145"/>
              <a:gd name="connsiteX1" fmla="*/ 257175 w 901700"/>
              <a:gd name="connsiteY1" fmla="*/ 701675 h 783145"/>
              <a:gd name="connsiteX2" fmla="*/ 606425 w 901700"/>
              <a:gd name="connsiteY2" fmla="*/ 714375 h 783145"/>
              <a:gd name="connsiteX3" fmla="*/ 901700 w 901700"/>
              <a:gd name="connsiteY3" fmla="*/ 0 h 783145"/>
              <a:gd name="connsiteX0" fmla="*/ 0 w 901700"/>
              <a:gd name="connsiteY0" fmla="*/ 244475 h 810275"/>
              <a:gd name="connsiteX1" fmla="*/ 257175 w 901700"/>
              <a:gd name="connsiteY1" fmla="*/ 701675 h 810275"/>
              <a:gd name="connsiteX2" fmla="*/ 584200 w 901700"/>
              <a:gd name="connsiteY2" fmla="*/ 752475 h 810275"/>
              <a:gd name="connsiteX3" fmla="*/ 901700 w 901700"/>
              <a:gd name="connsiteY3" fmla="*/ 0 h 810275"/>
              <a:gd name="connsiteX0" fmla="*/ 0 w 901700"/>
              <a:gd name="connsiteY0" fmla="*/ 244475 h 796304"/>
              <a:gd name="connsiteX1" fmla="*/ 222250 w 901700"/>
              <a:gd name="connsiteY1" fmla="*/ 657225 h 796304"/>
              <a:gd name="connsiteX2" fmla="*/ 584200 w 901700"/>
              <a:gd name="connsiteY2" fmla="*/ 752475 h 796304"/>
              <a:gd name="connsiteX3" fmla="*/ 901700 w 901700"/>
              <a:gd name="connsiteY3" fmla="*/ 0 h 796304"/>
              <a:gd name="connsiteX0" fmla="*/ 0 w 901700"/>
              <a:gd name="connsiteY0" fmla="*/ 244475 h 828753"/>
              <a:gd name="connsiteX1" fmla="*/ 222250 w 901700"/>
              <a:gd name="connsiteY1" fmla="*/ 657225 h 828753"/>
              <a:gd name="connsiteX2" fmla="*/ 558800 w 901700"/>
              <a:gd name="connsiteY2" fmla="*/ 790575 h 828753"/>
              <a:gd name="connsiteX3" fmla="*/ 901700 w 901700"/>
              <a:gd name="connsiteY3" fmla="*/ 0 h 828753"/>
              <a:gd name="connsiteX0" fmla="*/ 0 w 857250"/>
              <a:gd name="connsiteY0" fmla="*/ 225425 h 808371"/>
              <a:gd name="connsiteX1" fmla="*/ 222250 w 857250"/>
              <a:gd name="connsiteY1" fmla="*/ 638175 h 808371"/>
              <a:gd name="connsiteX2" fmla="*/ 558800 w 857250"/>
              <a:gd name="connsiteY2" fmla="*/ 771525 h 808371"/>
              <a:gd name="connsiteX3" fmla="*/ 857250 w 857250"/>
              <a:gd name="connsiteY3" fmla="*/ 0 h 808371"/>
              <a:gd name="connsiteX0" fmla="*/ 0 w 857398"/>
              <a:gd name="connsiteY0" fmla="*/ 225425 h 808371"/>
              <a:gd name="connsiteX1" fmla="*/ 222250 w 857398"/>
              <a:gd name="connsiteY1" fmla="*/ 638175 h 808371"/>
              <a:gd name="connsiteX2" fmla="*/ 558800 w 857398"/>
              <a:gd name="connsiteY2" fmla="*/ 771525 h 808371"/>
              <a:gd name="connsiteX3" fmla="*/ 857250 w 857398"/>
              <a:gd name="connsiteY3" fmla="*/ 0 h 808371"/>
              <a:gd name="connsiteX0" fmla="*/ 0 w 857398"/>
              <a:gd name="connsiteY0" fmla="*/ 225425 h 808371"/>
              <a:gd name="connsiteX1" fmla="*/ 222250 w 857398"/>
              <a:gd name="connsiteY1" fmla="*/ 638175 h 808371"/>
              <a:gd name="connsiteX2" fmla="*/ 558800 w 857398"/>
              <a:gd name="connsiteY2" fmla="*/ 771525 h 808371"/>
              <a:gd name="connsiteX3" fmla="*/ 857250 w 857398"/>
              <a:gd name="connsiteY3" fmla="*/ 0 h 808371"/>
              <a:gd name="connsiteX0" fmla="*/ 0 w 857398"/>
              <a:gd name="connsiteY0" fmla="*/ 225425 h 808371"/>
              <a:gd name="connsiteX1" fmla="*/ 222250 w 857398"/>
              <a:gd name="connsiteY1" fmla="*/ 638175 h 808371"/>
              <a:gd name="connsiteX2" fmla="*/ 558800 w 857398"/>
              <a:gd name="connsiteY2" fmla="*/ 771525 h 808371"/>
              <a:gd name="connsiteX3" fmla="*/ 857250 w 857398"/>
              <a:gd name="connsiteY3" fmla="*/ 0 h 808371"/>
              <a:gd name="connsiteX0" fmla="*/ 0 w 831998"/>
              <a:gd name="connsiteY0" fmla="*/ 85725 h 811775"/>
              <a:gd name="connsiteX1" fmla="*/ 196850 w 831998"/>
              <a:gd name="connsiteY1" fmla="*/ 638175 h 811775"/>
              <a:gd name="connsiteX2" fmla="*/ 533400 w 831998"/>
              <a:gd name="connsiteY2" fmla="*/ 771525 h 811775"/>
              <a:gd name="connsiteX3" fmla="*/ 831850 w 831998"/>
              <a:gd name="connsiteY3" fmla="*/ 0 h 811775"/>
              <a:gd name="connsiteX0" fmla="*/ 0 w 832007"/>
              <a:gd name="connsiteY0" fmla="*/ 85725 h 920404"/>
              <a:gd name="connsiteX1" fmla="*/ 127000 w 832007"/>
              <a:gd name="connsiteY1" fmla="*/ 860425 h 920404"/>
              <a:gd name="connsiteX2" fmla="*/ 533400 w 832007"/>
              <a:gd name="connsiteY2" fmla="*/ 771525 h 920404"/>
              <a:gd name="connsiteX3" fmla="*/ 831850 w 832007"/>
              <a:gd name="connsiteY3" fmla="*/ 0 h 920404"/>
              <a:gd name="connsiteX0" fmla="*/ 0 w 832007"/>
              <a:gd name="connsiteY0" fmla="*/ 85725 h 920404"/>
              <a:gd name="connsiteX1" fmla="*/ 127000 w 832007"/>
              <a:gd name="connsiteY1" fmla="*/ 860425 h 920404"/>
              <a:gd name="connsiteX2" fmla="*/ 533400 w 832007"/>
              <a:gd name="connsiteY2" fmla="*/ 771525 h 920404"/>
              <a:gd name="connsiteX3" fmla="*/ 831850 w 832007"/>
              <a:gd name="connsiteY3" fmla="*/ 0 h 920404"/>
              <a:gd name="connsiteX0" fmla="*/ 0 w 832007"/>
              <a:gd name="connsiteY0" fmla="*/ 85725 h 920404"/>
              <a:gd name="connsiteX1" fmla="*/ 127000 w 832007"/>
              <a:gd name="connsiteY1" fmla="*/ 860425 h 920404"/>
              <a:gd name="connsiteX2" fmla="*/ 533400 w 832007"/>
              <a:gd name="connsiteY2" fmla="*/ 771525 h 920404"/>
              <a:gd name="connsiteX3" fmla="*/ 831850 w 832007"/>
              <a:gd name="connsiteY3" fmla="*/ 0 h 920404"/>
              <a:gd name="connsiteX0" fmla="*/ 0 w 832038"/>
              <a:gd name="connsiteY0" fmla="*/ 85725 h 920404"/>
              <a:gd name="connsiteX1" fmla="*/ 127000 w 832038"/>
              <a:gd name="connsiteY1" fmla="*/ 860425 h 920404"/>
              <a:gd name="connsiteX2" fmla="*/ 565150 w 832038"/>
              <a:gd name="connsiteY2" fmla="*/ 771525 h 920404"/>
              <a:gd name="connsiteX3" fmla="*/ 831850 w 832038"/>
              <a:gd name="connsiteY3" fmla="*/ 0 h 920404"/>
              <a:gd name="connsiteX0" fmla="*/ 0 w 832102"/>
              <a:gd name="connsiteY0" fmla="*/ 85725 h 920404"/>
              <a:gd name="connsiteX1" fmla="*/ 127000 w 832102"/>
              <a:gd name="connsiteY1" fmla="*/ 860425 h 920404"/>
              <a:gd name="connsiteX2" fmla="*/ 606425 w 832102"/>
              <a:gd name="connsiteY2" fmla="*/ 771525 h 920404"/>
              <a:gd name="connsiteX3" fmla="*/ 831850 w 832102"/>
              <a:gd name="connsiteY3" fmla="*/ 0 h 920404"/>
              <a:gd name="connsiteX0" fmla="*/ 0 w 832050"/>
              <a:gd name="connsiteY0" fmla="*/ 85725 h 925399"/>
              <a:gd name="connsiteX1" fmla="*/ 127000 w 832050"/>
              <a:gd name="connsiteY1" fmla="*/ 860425 h 925399"/>
              <a:gd name="connsiteX2" fmla="*/ 606425 w 832050"/>
              <a:gd name="connsiteY2" fmla="*/ 771525 h 925399"/>
              <a:gd name="connsiteX3" fmla="*/ 831850 w 832050"/>
              <a:gd name="connsiteY3" fmla="*/ 0 h 925399"/>
              <a:gd name="connsiteX0" fmla="*/ 0 w 831850"/>
              <a:gd name="connsiteY0" fmla="*/ 85725 h 925399"/>
              <a:gd name="connsiteX1" fmla="*/ 127000 w 831850"/>
              <a:gd name="connsiteY1" fmla="*/ 860425 h 925399"/>
              <a:gd name="connsiteX2" fmla="*/ 606425 w 831850"/>
              <a:gd name="connsiteY2" fmla="*/ 771525 h 925399"/>
              <a:gd name="connsiteX3" fmla="*/ 831850 w 831850"/>
              <a:gd name="connsiteY3" fmla="*/ 0 h 925399"/>
              <a:gd name="connsiteX0" fmla="*/ 0 w 831850"/>
              <a:gd name="connsiteY0" fmla="*/ 85725 h 925399"/>
              <a:gd name="connsiteX1" fmla="*/ 127000 w 831850"/>
              <a:gd name="connsiteY1" fmla="*/ 860425 h 925399"/>
              <a:gd name="connsiteX2" fmla="*/ 606425 w 831850"/>
              <a:gd name="connsiteY2" fmla="*/ 771525 h 925399"/>
              <a:gd name="connsiteX3" fmla="*/ 831850 w 831850"/>
              <a:gd name="connsiteY3" fmla="*/ 0 h 925399"/>
              <a:gd name="connsiteX0" fmla="*/ 0 w 831850"/>
              <a:gd name="connsiteY0" fmla="*/ 85725 h 986662"/>
              <a:gd name="connsiteX1" fmla="*/ 190500 w 831850"/>
              <a:gd name="connsiteY1" fmla="*/ 942975 h 986662"/>
              <a:gd name="connsiteX2" fmla="*/ 606425 w 831850"/>
              <a:gd name="connsiteY2" fmla="*/ 771525 h 986662"/>
              <a:gd name="connsiteX3" fmla="*/ 831850 w 831850"/>
              <a:gd name="connsiteY3" fmla="*/ 0 h 986662"/>
              <a:gd name="connsiteX0" fmla="*/ 0 w 831850"/>
              <a:gd name="connsiteY0" fmla="*/ 85725 h 981501"/>
              <a:gd name="connsiteX1" fmla="*/ 190500 w 831850"/>
              <a:gd name="connsiteY1" fmla="*/ 942975 h 981501"/>
              <a:gd name="connsiteX2" fmla="*/ 561975 w 831850"/>
              <a:gd name="connsiteY2" fmla="*/ 749300 h 981501"/>
              <a:gd name="connsiteX3" fmla="*/ 831850 w 831850"/>
              <a:gd name="connsiteY3" fmla="*/ 0 h 981501"/>
              <a:gd name="connsiteX0" fmla="*/ 0 w 831850"/>
              <a:gd name="connsiteY0" fmla="*/ 85725 h 980815"/>
              <a:gd name="connsiteX1" fmla="*/ 190500 w 831850"/>
              <a:gd name="connsiteY1" fmla="*/ 942975 h 980815"/>
              <a:gd name="connsiteX2" fmla="*/ 539750 w 831850"/>
              <a:gd name="connsiteY2" fmla="*/ 746125 h 980815"/>
              <a:gd name="connsiteX3" fmla="*/ 831850 w 831850"/>
              <a:gd name="connsiteY3" fmla="*/ 0 h 98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850" h="980815">
                <a:moveTo>
                  <a:pt x="0" y="85725"/>
                </a:moveTo>
                <a:cubicBezTo>
                  <a:pt x="1587" y="311679"/>
                  <a:pt x="100542" y="832908"/>
                  <a:pt x="190500" y="942975"/>
                </a:cubicBezTo>
                <a:cubicBezTo>
                  <a:pt x="280458" y="1053042"/>
                  <a:pt x="432858" y="903287"/>
                  <a:pt x="539750" y="746125"/>
                </a:cubicBezTo>
                <a:cubicBezTo>
                  <a:pt x="646642" y="588963"/>
                  <a:pt x="800100" y="129381"/>
                  <a:pt x="831850" y="0"/>
                </a:cubicBezTo>
              </a:path>
            </a:pathLst>
          </a:custGeom>
          <a:noFill/>
          <a:ln w="571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764BEF2-B540-43FB-863D-301F57ACFE40}"/>
              </a:ext>
            </a:extLst>
          </p:cNvPr>
          <p:cNvSpPr/>
          <p:nvPr/>
        </p:nvSpPr>
        <p:spPr>
          <a:xfrm>
            <a:off x="2675086" y="4488431"/>
            <a:ext cx="252562" cy="378844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9C24A13-8287-4186-858F-CC6DAFD6257C}"/>
              </a:ext>
            </a:extLst>
          </p:cNvPr>
          <p:cNvSpPr/>
          <p:nvPr/>
        </p:nvSpPr>
        <p:spPr>
          <a:xfrm>
            <a:off x="3791744" y="4105139"/>
            <a:ext cx="202604" cy="303906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001E431-FD99-437D-8E9B-03ADDE9793E9}"/>
              </a:ext>
            </a:extLst>
          </p:cNvPr>
          <p:cNvSpPr/>
          <p:nvPr/>
        </p:nvSpPr>
        <p:spPr>
          <a:xfrm>
            <a:off x="5159896" y="3584710"/>
            <a:ext cx="239044" cy="288032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FBF050-E7B8-4E70-B86D-83162EC42D47}"/>
              </a:ext>
            </a:extLst>
          </p:cNvPr>
          <p:cNvSpPr/>
          <p:nvPr/>
        </p:nvSpPr>
        <p:spPr>
          <a:xfrm>
            <a:off x="4165204" y="4061198"/>
            <a:ext cx="202604" cy="231898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FA761B2-D8D3-4112-AEA3-260FE3064503}"/>
              </a:ext>
            </a:extLst>
          </p:cNvPr>
          <p:cNvSpPr/>
          <p:nvPr/>
        </p:nvSpPr>
        <p:spPr>
          <a:xfrm>
            <a:off x="7198170" y="1628800"/>
            <a:ext cx="252562" cy="247955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D6ACA6A-6030-4DFA-86E9-2EAA57C4B4D2}"/>
              </a:ext>
            </a:extLst>
          </p:cNvPr>
          <p:cNvSpPr/>
          <p:nvPr/>
        </p:nvSpPr>
        <p:spPr>
          <a:xfrm>
            <a:off x="8269660" y="1412776"/>
            <a:ext cx="202604" cy="247955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58629C74-C817-4035-9537-8B31EF165EC9}"/>
              </a:ext>
            </a:extLst>
          </p:cNvPr>
          <p:cNvSpPr/>
          <p:nvPr/>
        </p:nvSpPr>
        <p:spPr>
          <a:xfrm>
            <a:off x="9624392" y="1151258"/>
            <a:ext cx="239044" cy="235004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38BD33F-51EC-4DF2-8DAF-C7F09B56462A}"/>
              </a:ext>
            </a:extLst>
          </p:cNvPr>
          <p:cNvSpPr/>
          <p:nvPr/>
        </p:nvSpPr>
        <p:spPr>
          <a:xfrm>
            <a:off x="8616280" y="1357743"/>
            <a:ext cx="202604" cy="189204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ABEECF8-C471-4DBA-8FD5-97FEB11DF66A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碗狀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BE6D34-54C3-4048-827A-3D40FB8B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3F813EAE-FF07-4159-BB53-1B8ECFEA7DB8}"/>
              </a:ext>
            </a:extLst>
          </p:cNvPr>
          <p:cNvSpPr/>
          <p:nvPr/>
        </p:nvSpPr>
        <p:spPr>
          <a:xfrm>
            <a:off x="2484967" y="1227667"/>
            <a:ext cx="2836333" cy="1734628"/>
          </a:xfrm>
          <a:custGeom>
            <a:avLst/>
            <a:gdLst>
              <a:gd name="connsiteX0" fmla="*/ 0 w 2836333"/>
              <a:gd name="connsiteY0" fmla="*/ 0 h 1833242"/>
              <a:gd name="connsiteX1" fmla="*/ 338666 w 2836333"/>
              <a:gd name="connsiteY1" fmla="*/ 1477433 h 1833242"/>
              <a:gd name="connsiteX2" fmla="*/ 1096433 w 2836333"/>
              <a:gd name="connsiteY2" fmla="*/ 1727200 h 1833242"/>
              <a:gd name="connsiteX3" fmla="*/ 2836333 w 2836333"/>
              <a:gd name="connsiteY3" fmla="*/ 42333 h 1833242"/>
              <a:gd name="connsiteX0" fmla="*/ 0 w 2836333"/>
              <a:gd name="connsiteY0" fmla="*/ 0 h 2044785"/>
              <a:gd name="connsiteX1" fmla="*/ 338666 w 2836333"/>
              <a:gd name="connsiteY1" fmla="*/ 1477433 h 2044785"/>
              <a:gd name="connsiteX2" fmla="*/ 2133600 w 2836333"/>
              <a:gd name="connsiteY2" fmla="*/ 1972733 h 2044785"/>
              <a:gd name="connsiteX3" fmla="*/ 2836333 w 2836333"/>
              <a:gd name="connsiteY3" fmla="*/ 42333 h 2044785"/>
              <a:gd name="connsiteX0" fmla="*/ 0 w 2836333"/>
              <a:gd name="connsiteY0" fmla="*/ 0 h 2044785"/>
              <a:gd name="connsiteX1" fmla="*/ 338666 w 2836333"/>
              <a:gd name="connsiteY1" fmla="*/ 1477433 h 2044785"/>
              <a:gd name="connsiteX2" fmla="*/ 2133600 w 2836333"/>
              <a:gd name="connsiteY2" fmla="*/ 1972733 h 2044785"/>
              <a:gd name="connsiteX3" fmla="*/ 2836333 w 2836333"/>
              <a:gd name="connsiteY3" fmla="*/ 42333 h 2044785"/>
              <a:gd name="connsiteX0" fmla="*/ 0 w 2836333"/>
              <a:gd name="connsiteY0" fmla="*/ 0 h 1799797"/>
              <a:gd name="connsiteX1" fmla="*/ 338666 w 2836333"/>
              <a:gd name="connsiteY1" fmla="*/ 1477433 h 1799797"/>
              <a:gd name="connsiteX2" fmla="*/ 2137834 w 2836333"/>
              <a:gd name="connsiteY2" fmla="*/ 1684866 h 1799797"/>
              <a:gd name="connsiteX3" fmla="*/ 2836333 w 2836333"/>
              <a:gd name="connsiteY3" fmla="*/ 42333 h 1799797"/>
              <a:gd name="connsiteX0" fmla="*/ 0 w 2836333"/>
              <a:gd name="connsiteY0" fmla="*/ 0 h 1825395"/>
              <a:gd name="connsiteX1" fmla="*/ 338666 w 2836333"/>
              <a:gd name="connsiteY1" fmla="*/ 1477433 h 1825395"/>
              <a:gd name="connsiteX2" fmla="*/ 2137834 w 2836333"/>
              <a:gd name="connsiteY2" fmla="*/ 1684866 h 1825395"/>
              <a:gd name="connsiteX3" fmla="*/ 2836333 w 2836333"/>
              <a:gd name="connsiteY3" fmla="*/ 42333 h 1825395"/>
              <a:gd name="connsiteX0" fmla="*/ 0 w 2836333"/>
              <a:gd name="connsiteY0" fmla="*/ 0 h 1813664"/>
              <a:gd name="connsiteX1" fmla="*/ 376766 w 2836333"/>
              <a:gd name="connsiteY1" fmla="*/ 1447800 h 1813664"/>
              <a:gd name="connsiteX2" fmla="*/ 2137834 w 2836333"/>
              <a:gd name="connsiteY2" fmla="*/ 1684866 h 1813664"/>
              <a:gd name="connsiteX3" fmla="*/ 2836333 w 2836333"/>
              <a:gd name="connsiteY3" fmla="*/ 42333 h 1813664"/>
              <a:gd name="connsiteX0" fmla="*/ 0 w 2836333"/>
              <a:gd name="connsiteY0" fmla="*/ 0 h 1734628"/>
              <a:gd name="connsiteX1" fmla="*/ 376766 w 2836333"/>
              <a:gd name="connsiteY1" fmla="*/ 1447800 h 1734628"/>
              <a:gd name="connsiteX2" fmla="*/ 2065868 w 2836333"/>
              <a:gd name="connsiteY2" fmla="*/ 1612899 h 1734628"/>
              <a:gd name="connsiteX3" fmla="*/ 2836333 w 2836333"/>
              <a:gd name="connsiteY3" fmla="*/ 42333 h 173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6333" h="1734628">
                <a:moveTo>
                  <a:pt x="0" y="0"/>
                </a:moveTo>
                <a:cubicBezTo>
                  <a:pt x="77963" y="594783"/>
                  <a:pt x="32455" y="1178984"/>
                  <a:pt x="376766" y="1447800"/>
                </a:cubicBezTo>
                <a:cubicBezTo>
                  <a:pt x="721077" y="1716617"/>
                  <a:pt x="1655940" y="1847143"/>
                  <a:pt x="2065868" y="1612899"/>
                </a:cubicBezTo>
                <a:cubicBezTo>
                  <a:pt x="2475796" y="1378655"/>
                  <a:pt x="2661355" y="1116541"/>
                  <a:pt x="2836333" y="42333"/>
                </a:cubicBezTo>
              </a:path>
            </a:pathLst>
          </a:custGeom>
          <a:noFill/>
          <a:ln w="571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690629F-C62D-45E3-80C0-DE0A7D03684D}"/>
              </a:ext>
            </a:extLst>
          </p:cNvPr>
          <p:cNvSpPr/>
          <p:nvPr/>
        </p:nvSpPr>
        <p:spPr>
          <a:xfrm>
            <a:off x="5201778" y="3645024"/>
            <a:ext cx="239044" cy="288032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9217F7D-C47D-4CCF-843E-17324B579080}"/>
              </a:ext>
            </a:extLst>
          </p:cNvPr>
          <p:cNvSpPr/>
          <p:nvPr/>
        </p:nvSpPr>
        <p:spPr>
          <a:xfrm>
            <a:off x="9624392" y="1083650"/>
            <a:ext cx="360040" cy="401133"/>
          </a:xfrm>
          <a:prstGeom prst="ellipse">
            <a:avLst/>
          </a:prstGeom>
          <a:noFill/>
          <a:ln w="57150">
            <a:solidFill>
              <a:schemeClr val="tx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94D25-D2B9-43AE-997E-259DE86B416E}"/>
              </a:ext>
            </a:extLst>
          </p:cNvPr>
          <p:cNvSpPr/>
          <p:nvPr/>
        </p:nvSpPr>
        <p:spPr>
          <a:xfrm>
            <a:off x="4920852" y="3681272"/>
            <a:ext cx="180000" cy="21240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8F1481E-BD49-4C1E-B643-C6AE6C288334}"/>
              </a:ext>
            </a:extLst>
          </p:cNvPr>
          <p:cNvCxnSpPr/>
          <p:nvPr/>
        </p:nvCxnSpPr>
        <p:spPr>
          <a:xfrm>
            <a:off x="2351584" y="4725144"/>
            <a:ext cx="313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5411FB-DB64-44D4-910A-6C05A4B94C43}"/>
              </a:ext>
            </a:extLst>
          </p:cNvPr>
          <p:cNvSpPr txBox="1"/>
          <p:nvPr/>
        </p:nvSpPr>
        <p:spPr>
          <a:xfrm>
            <a:off x="4943870" y="6206763"/>
            <a:ext cx="230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碗狀，微幅回升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F7C067-282F-4B34-99C4-CD32F9E6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FB124CF-0202-4A2F-99F2-E910B4E918BE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熊市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0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8B57D39-FFC0-4B27-A659-934DE1AFC79F}"/>
              </a:ext>
            </a:extLst>
          </p:cNvPr>
          <p:cNvSpPr txBox="1"/>
          <p:nvPr/>
        </p:nvSpPr>
        <p:spPr>
          <a:xfrm>
            <a:off x="5542001" y="324433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策略二</a:t>
            </a:r>
            <a:endParaRPr lang="en-US" altLang="zh-TW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FF7181A-3FCE-4958-8309-25C2F1CB2004}"/>
              </a:ext>
            </a:extLst>
          </p:cNvPr>
          <p:cNvCxnSpPr>
            <a:cxnSpLocks/>
          </p:cNvCxnSpPr>
          <p:nvPr/>
        </p:nvCxnSpPr>
        <p:spPr>
          <a:xfrm>
            <a:off x="7417799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674A3CE-7D4C-43D7-B3AE-99E982FA9C07}"/>
              </a:ext>
            </a:extLst>
          </p:cNvPr>
          <p:cNvCxnSpPr>
            <a:cxnSpLocks/>
          </p:cNvCxnSpPr>
          <p:nvPr/>
        </p:nvCxnSpPr>
        <p:spPr>
          <a:xfrm>
            <a:off x="3920786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4503B53-047F-4E29-A375-E063E981D16D}"/>
              </a:ext>
            </a:extLst>
          </p:cNvPr>
          <p:cNvCxnSpPr>
            <a:cxnSpLocks/>
          </p:cNvCxnSpPr>
          <p:nvPr/>
        </p:nvCxnSpPr>
        <p:spPr>
          <a:xfrm>
            <a:off x="2755115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3DC9597-FAD9-43CC-B73C-5CDC22298E26}"/>
              </a:ext>
            </a:extLst>
          </p:cNvPr>
          <p:cNvCxnSpPr>
            <a:cxnSpLocks/>
          </p:cNvCxnSpPr>
          <p:nvPr/>
        </p:nvCxnSpPr>
        <p:spPr>
          <a:xfrm>
            <a:off x="3143672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E052520-3C66-46EA-90AB-228923AFA4B9}"/>
              </a:ext>
            </a:extLst>
          </p:cNvPr>
          <p:cNvCxnSpPr>
            <a:cxnSpLocks/>
          </p:cNvCxnSpPr>
          <p:nvPr/>
        </p:nvCxnSpPr>
        <p:spPr>
          <a:xfrm>
            <a:off x="3532229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385BF9F-A8D0-42C7-88A8-AF40EE8A437C}"/>
              </a:ext>
            </a:extLst>
          </p:cNvPr>
          <p:cNvCxnSpPr>
            <a:cxnSpLocks/>
          </p:cNvCxnSpPr>
          <p:nvPr/>
        </p:nvCxnSpPr>
        <p:spPr>
          <a:xfrm>
            <a:off x="4309343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B048E29-C90A-49FB-8993-A48D0B0831A5}"/>
              </a:ext>
            </a:extLst>
          </p:cNvPr>
          <p:cNvCxnSpPr>
            <a:cxnSpLocks/>
          </p:cNvCxnSpPr>
          <p:nvPr/>
        </p:nvCxnSpPr>
        <p:spPr>
          <a:xfrm>
            <a:off x="4697900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C2F98EE-E6F4-42FB-AD15-652E6F12C26F}"/>
              </a:ext>
            </a:extLst>
          </p:cNvPr>
          <p:cNvCxnSpPr>
            <a:cxnSpLocks/>
          </p:cNvCxnSpPr>
          <p:nvPr/>
        </p:nvCxnSpPr>
        <p:spPr>
          <a:xfrm>
            <a:off x="5086457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3F52992-BEF0-4F45-B94D-4046D645661F}"/>
              </a:ext>
            </a:extLst>
          </p:cNvPr>
          <p:cNvCxnSpPr>
            <a:cxnSpLocks/>
          </p:cNvCxnSpPr>
          <p:nvPr/>
        </p:nvCxnSpPr>
        <p:spPr>
          <a:xfrm>
            <a:off x="5475014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F410006-58C4-429C-B2FD-E681A4741C00}"/>
              </a:ext>
            </a:extLst>
          </p:cNvPr>
          <p:cNvCxnSpPr>
            <a:cxnSpLocks/>
          </p:cNvCxnSpPr>
          <p:nvPr/>
        </p:nvCxnSpPr>
        <p:spPr>
          <a:xfrm>
            <a:off x="5863571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42526C9-96A3-4A05-A2A5-378FE0664DEB}"/>
              </a:ext>
            </a:extLst>
          </p:cNvPr>
          <p:cNvCxnSpPr>
            <a:cxnSpLocks/>
          </p:cNvCxnSpPr>
          <p:nvPr/>
        </p:nvCxnSpPr>
        <p:spPr>
          <a:xfrm>
            <a:off x="6252128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4EDB591-BAE6-4A5E-9216-79928F177B77}"/>
              </a:ext>
            </a:extLst>
          </p:cNvPr>
          <p:cNvCxnSpPr>
            <a:cxnSpLocks/>
          </p:cNvCxnSpPr>
          <p:nvPr/>
        </p:nvCxnSpPr>
        <p:spPr>
          <a:xfrm>
            <a:off x="6640685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794B514-2A8B-44CD-8701-64A885FF0322}"/>
              </a:ext>
            </a:extLst>
          </p:cNvPr>
          <p:cNvCxnSpPr>
            <a:cxnSpLocks/>
          </p:cNvCxnSpPr>
          <p:nvPr/>
        </p:nvCxnSpPr>
        <p:spPr>
          <a:xfrm>
            <a:off x="7029242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3C68A2D-9C55-4BD4-9587-F209BF9F5F38}"/>
              </a:ext>
            </a:extLst>
          </p:cNvPr>
          <p:cNvCxnSpPr>
            <a:cxnSpLocks/>
          </p:cNvCxnSpPr>
          <p:nvPr/>
        </p:nvCxnSpPr>
        <p:spPr>
          <a:xfrm>
            <a:off x="7806356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AFB21E3-E2A1-45EE-B237-493742C2E688}"/>
              </a:ext>
            </a:extLst>
          </p:cNvPr>
          <p:cNvCxnSpPr>
            <a:cxnSpLocks/>
          </p:cNvCxnSpPr>
          <p:nvPr/>
        </p:nvCxnSpPr>
        <p:spPr>
          <a:xfrm>
            <a:off x="8194913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5D1FEF58-9C2E-47F9-9304-1B3DA08AB2AD}"/>
              </a:ext>
            </a:extLst>
          </p:cNvPr>
          <p:cNvSpPr/>
          <p:nvPr/>
        </p:nvSpPr>
        <p:spPr>
          <a:xfrm>
            <a:off x="2351584" y="2092620"/>
            <a:ext cx="5288915" cy="1913885"/>
          </a:xfrm>
          <a:custGeom>
            <a:avLst/>
            <a:gdLst>
              <a:gd name="connsiteX0" fmla="*/ 0 w 5730240"/>
              <a:gd name="connsiteY0" fmla="*/ 1421444 h 2294381"/>
              <a:gd name="connsiteX1" fmla="*/ 558800 w 5730240"/>
              <a:gd name="connsiteY1" fmla="*/ 771204 h 2294381"/>
              <a:gd name="connsiteX2" fmla="*/ 1097280 w 5730240"/>
              <a:gd name="connsiteY2" fmla="*/ 893124 h 2294381"/>
              <a:gd name="connsiteX3" fmla="*/ 1767840 w 5730240"/>
              <a:gd name="connsiteY3" fmla="*/ 1777044 h 2294381"/>
              <a:gd name="connsiteX4" fmla="*/ 2194560 w 5730240"/>
              <a:gd name="connsiteY4" fmla="*/ 2193604 h 2294381"/>
              <a:gd name="connsiteX5" fmla="*/ 2814320 w 5730240"/>
              <a:gd name="connsiteY5" fmla="*/ 2234244 h 2294381"/>
              <a:gd name="connsiteX6" fmla="*/ 3677920 w 5730240"/>
              <a:gd name="connsiteY6" fmla="*/ 1472244 h 2294381"/>
              <a:gd name="connsiteX7" fmla="*/ 4338320 w 5730240"/>
              <a:gd name="connsiteY7" fmla="*/ 222564 h 2294381"/>
              <a:gd name="connsiteX8" fmla="*/ 4978400 w 5730240"/>
              <a:gd name="connsiteY8" fmla="*/ 60004 h 2294381"/>
              <a:gd name="connsiteX9" fmla="*/ 5730240 w 5730240"/>
              <a:gd name="connsiteY9" fmla="*/ 893124 h 2294381"/>
              <a:gd name="connsiteX0" fmla="*/ 0 w 5730240"/>
              <a:gd name="connsiteY0" fmla="*/ 1421444 h 2305597"/>
              <a:gd name="connsiteX1" fmla="*/ 558800 w 5730240"/>
              <a:gd name="connsiteY1" fmla="*/ 77120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26720 w 5730240"/>
              <a:gd name="connsiteY1" fmla="*/ 90328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47040 w 5730240"/>
              <a:gd name="connsiteY1" fmla="*/ 78136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97840 w 5730240"/>
              <a:gd name="connsiteY1" fmla="*/ 73056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097280 w 5730240"/>
              <a:gd name="connsiteY2" fmla="*/ 88843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097280 w 5730240"/>
              <a:gd name="connsiteY2" fmla="*/ 88843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493520 w 5730240"/>
              <a:gd name="connsiteY2" fmla="*/ 72587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12128"/>
              <a:gd name="connsiteX1" fmla="*/ 497840 w 5730240"/>
              <a:gd name="connsiteY1" fmla="*/ 725877 h 2312128"/>
              <a:gd name="connsiteX2" fmla="*/ 1493520 w 5730240"/>
              <a:gd name="connsiteY2" fmla="*/ 725877 h 2312128"/>
              <a:gd name="connsiteX3" fmla="*/ 175768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730240"/>
              <a:gd name="connsiteY0" fmla="*/ 1416757 h 2312128"/>
              <a:gd name="connsiteX1" fmla="*/ 497840 w 5730240"/>
              <a:gd name="connsiteY1" fmla="*/ 725877 h 2312128"/>
              <a:gd name="connsiteX2" fmla="*/ 1493520 w 5730240"/>
              <a:gd name="connsiteY2" fmla="*/ 725877 h 2312128"/>
              <a:gd name="connsiteX3" fmla="*/ 178816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730240"/>
              <a:gd name="connsiteY0" fmla="*/ 1416757 h 2312128"/>
              <a:gd name="connsiteX1" fmla="*/ 934720 w 5730240"/>
              <a:gd name="connsiteY1" fmla="*/ 807157 h 2312128"/>
              <a:gd name="connsiteX2" fmla="*/ 1493520 w 5730240"/>
              <a:gd name="connsiteY2" fmla="*/ 725877 h 2312128"/>
              <a:gd name="connsiteX3" fmla="*/ 178816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262880"/>
              <a:gd name="connsiteY0" fmla="*/ 1548837 h 2312128"/>
              <a:gd name="connsiteX1" fmla="*/ 467360 w 5262880"/>
              <a:gd name="connsiteY1" fmla="*/ 80715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873760 w 5262880"/>
              <a:gd name="connsiteY2" fmla="*/ 9290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873760 w 5262880"/>
              <a:gd name="connsiteY2" fmla="*/ 929077 h 2312128"/>
              <a:gd name="connsiteX3" fmla="*/ 1320800 w 5262880"/>
              <a:gd name="connsiteY3" fmla="*/ 1477717 h 2312128"/>
              <a:gd name="connsiteX4" fmla="*/ 186944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286246"/>
              <a:gd name="connsiteX1" fmla="*/ 457200 w 5262880"/>
              <a:gd name="connsiteY1" fmla="*/ 969717 h 2286246"/>
              <a:gd name="connsiteX2" fmla="*/ 873760 w 5262880"/>
              <a:gd name="connsiteY2" fmla="*/ 929077 h 2286246"/>
              <a:gd name="connsiteX3" fmla="*/ 1320800 w 5262880"/>
              <a:gd name="connsiteY3" fmla="*/ 1477717 h 2286246"/>
              <a:gd name="connsiteX4" fmla="*/ 1869440 w 5262880"/>
              <a:gd name="connsiteY4" fmla="*/ 2188917 h 2286246"/>
              <a:gd name="connsiteX5" fmla="*/ 2448560 w 5262880"/>
              <a:gd name="connsiteY5" fmla="*/ 2188917 h 2286246"/>
              <a:gd name="connsiteX6" fmla="*/ 3281680 w 5262880"/>
              <a:gd name="connsiteY6" fmla="*/ 1345637 h 2286246"/>
              <a:gd name="connsiteX7" fmla="*/ 3870960 w 5262880"/>
              <a:gd name="connsiteY7" fmla="*/ 217877 h 2286246"/>
              <a:gd name="connsiteX8" fmla="*/ 4511040 w 5262880"/>
              <a:gd name="connsiteY8" fmla="*/ 55317 h 2286246"/>
              <a:gd name="connsiteX9" fmla="*/ 5262880 w 5262880"/>
              <a:gd name="connsiteY9" fmla="*/ 888437 h 2286246"/>
              <a:gd name="connsiteX0" fmla="*/ 0 w 5262880"/>
              <a:gd name="connsiteY0" fmla="*/ 1548837 h 2242568"/>
              <a:gd name="connsiteX1" fmla="*/ 457200 w 5262880"/>
              <a:gd name="connsiteY1" fmla="*/ 969717 h 2242568"/>
              <a:gd name="connsiteX2" fmla="*/ 873760 w 5262880"/>
              <a:gd name="connsiteY2" fmla="*/ 929077 h 2242568"/>
              <a:gd name="connsiteX3" fmla="*/ 1320800 w 5262880"/>
              <a:gd name="connsiteY3" fmla="*/ 1477717 h 2242568"/>
              <a:gd name="connsiteX4" fmla="*/ 1869440 w 5262880"/>
              <a:gd name="connsiteY4" fmla="*/ 2188917 h 2242568"/>
              <a:gd name="connsiteX5" fmla="*/ 2479040 w 5262880"/>
              <a:gd name="connsiteY5" fmla="*/ 2097477 h 2242568"/>
              <a:gd name="connsiteX6" fmla="*/ 3281680 w 5262880"/>
              <a:gd name="connsiteY6" fmla="*/ 1345637 h 2242568"/>
              <a:gd name="connsiteX7" fmla="*/ 3870960 w 5262880"/>
              <a:gd name="connsiteY7" fmla="*/ 217877 h 2242568"/>
              <a:gd name="connsiteX8" fmla="*/ 4511040 w 5262880"/>
              <a:gd name="connsiteY8" fmla="*/ 55317 h 2242568"/>
              <a:gd name="connsiteX9" fmla="*/ 5262880 w 5262880"/>
              <a:gd name="connsiteY9" fmla="*/ 888437 h 2242568"/>
              <a:gd name="connsiteX0" fmla="*/ 0 w 5262880"/>
              <a:gd name="connsiteY0" fmla="*/ 1548837 h 2242568"/>
              <a:gd name="connsiteX1" fmla="*/ 457200 w 5262880"/>
              <a:gd name="connsiteY1" fmla="*/ 969717 h 2242568"/>
              <a:gd name="connsiteX2" fmla="*/ 873760 w 5262880"/>
              <a:gd name="connsiteY2" fmla="*/ 929077 h 2242568"/>
              <a:gd name="connsiteX3" fmla="*/ 1320800 w 5262880"/>
              <a:gd name="connsiteY3" fmla="*/ 1477717 h 2242568"/>
              <a:gd name="connsiteX4" fmla="*/ 1869440 w 5262880"/>
              <a:gd name="connsiteY4" fmla="*/ 2188917 h 2242568"/>
              <a:gd name="connsiteX5" fmla="*/ 2479040 w 5262880"/>
              <a:gd name="connsiteY5" fmla="*/ 2097477 h 2242568"/>
              <a:gd name="connsiteX6" fmla="*/ 3281680 w 5262880"/>
              <a:gd name="connsiteY6" fmla="*/ 1345637 h 2242568"/>
              <a:gd name="connsiteX7" fmla="*/ 3870960 w 5262880"/>
              <a:gd name="connsiteY7" fmla="*/ 217877 h 2242568"/>
              <a:gd name="connsiteX8" fmla="*/ 4511040 w 5262880"/>
              <a:gd name="connsiteY8" fmla="*/ 55317 h 2242568"/>
              <a:gd name="connsiteX9" fmla="*/ 5262880 w 5262880"/>
              <a:gd name="connsiteY9" fmla="*/ 888437 h 2242568"/>
              <a:gd name="connsiteX0" fmla="*/ 0 w 5262880"/>
              <a:gd name="connsiteY0" fmla="*/ 1545593 h 2243210"/>
              <a:gd name="connsiteX1" fmla="*/ 457200 w 5262880"/>
              <a:gd name="connsiteY1" fmla="*/ 966473 h 2243210"/>
              <a:gd name="connsiteX2" fmla="*/ 873760 w 5262880"/>
              <a:gd name="connsiteY2" fmla="*/ 925833 h 2243210"/>
              <a:gd name="connsiteX3" fmla="*/ 1320800 w 5262880"/>
              <a:gd name="connsiteY3" fmla="*/ 1474473 h 2243210"/>
              <a:gd name="connsiteX4" fmla="*/ 1869440 w 5262880"/>
              <a:gd name="connsiteY4" fmla="*/ 2185673 h 2243210"/>
              <a:gd name="connsiteX5" fmla="*/ 2479040 w 5262880"/>
              <a:gd name="connsiteY5" fmla="*/ 2094233 h 2243210"/>
              <a:gd name="connsiteX6" fmla="*/ 2936240 w 5262880"/>
              <a:gd name="connsiteY6" fmla="*/ 1250953 h 2243210"/>
              <a:gd name="connsiteX7" fmla="*/ 3870960 w 5262880"/>
              <a:gd name="connsiteY7" fmla="*/ 214633 h 2243210"/>
              <a:gd name="connsiteX8" fmla="*/ 4511040 w 5262880"/>
              <a:gd name="connsiteY8" fmla="*/ 52073 h 2243210"/>
              <a:gd name="connsiteX9" fmla="*/ 5262880 w 5262880"/>
              <a:gd name="connsiteY9" fmla="*/ 885193 h 2243210"/>
              <a:gd name="connsiteX0" fmla="*/ 0 w 5262880"/>
              <a:gd name="connsiteY0" fmla="*/ 1515405 h 2213022"/>
              <a:gd name="connsiteX1" fmla="*/ 457200 w 5262880"/>
              <a:gd name="connsiteY1" fmla="*/ 936285 h 2213022"/>
              <a:gd name="connsiteX2" fmla="*/ 873760 w 5262880"/>
              <a:gd name="connsiteY2" fmla="*/ 895645 h 2213022"/>
              <a:gd name="connsiteX3" fmla="*/ 1320800 w 5262880"/>
              <a:gd name="connsiteY3" fmla="*/ 1444285 h 2213022"/>
              <a:gd name="connsiteX4" fmla="*/ 1869440 w 5262880"/>
              <a:gd name="connsiteY4" fmla="*/ 2155485 h 2213022"/>
              <a:gd name="connsiteX5" fmla="*/ 2479040 w 5262880"/>
              <a:gd name="connsiteY5" fmla="*/ 2064045 h 2213022"/>
              <a:gd name="connsiteX6" fmla="*/ 2936240 w 5262880"/>
              <a:gd name="connsiteY6" fmla="*/ 1220765 h 2213022"/>
              <a:gd name="connsiteX7" fmla="*/ 3495040 w 5262880"/>
              <a:gd name="connsiteY7" fmla="*/ 326685 h 2213022"/>
              <a:gd name="connsiteX8" fmla="*/ 4511040 w 5262880"/>
              <a:gd name="connsiteY8" fmla="*/ 21885 h 2213022"/>
              <a:gd name="connsiteX9" fmla="*/ 5262880 w 5262880"/>
              <a:gd name="connsiteY9" fmla="*/ 855005 h 2213022"/>
              <a:gd name="connsiteX0" fmla="*/ 0 w 5262880"/>
              <a:gd name="connsiteY0" fmla="*/ 1468487 h 2166104"/>
              <a:gd name="connsiteX1" fmla="*/ 457200 w 5262880"/>
              <a:gd name="connsiteY1" fmla="*/ 889367 h 2166104"/>
              <a:gd name="connsiteX2" fmla="*/ 873760 w 5262880"/>
              <a:gd name="connsiteY2" fmla="*/ 848727 h 2166104"/>
              <a:gd name="connsiteX3" fmla="*/ 1320800 w 5262880"/>
              <a:gd name="connsiteY3" fmla="*/ 1397367 h 2166104"/>
              <a:gd name="connsiteX4" fmla="*/ 1869440 w 5262880"/>
              <a:gd name="connsiteY4" fmla="*/ 2108567 h 2166104"/>
              <a:gd name="connsiteX5" fmla="*/ 2479040 w 5262880"/>
              <a:gd name="connsiteY5" fmla="*/ 2017127 h 2166104"/>
              <a:gd name="connsiteX6" fmla="*/ 2936240 w 5262880"/>
              <a:gd name="connsiteY6" fmla="*/ 1173847 h 2166104"/>
              <a:gd name="connsiteX7" fmla="*/ 3495040 w 5262880"/>
              <a:gd name="connsiteY7" fmla="*/ 279767 h 2166104"/>
              <a:gd name="connsiteX8" fmla="*/ 4165600 w 5262880"/>
              <a:gd name="connsiteY8" fmla="*/ 25767 h 2166104"/>
              <a:gd name="connsiteX9" fmla="*/ 5262880 w 5262880"/>
              <a:gd name="connsiteY9" fmla="*/ 808087 h 2166104"/>
              <a:gd name="connsiteX0" fmla="*/ 0 w 4602480"/>
              <a:gd name="connsiteY0" fmla="*/ 1487393 h 2185010"/>
              <a:gd name="connsiteX1" fmla="*/ 457200 w 4602480"/>
              <a:gd name="connsiteY1" fmla="*/ 908273 h 2185010"/>
              <a:gd name="connsiteX2" fmla="*/ 873760 w 4602480"/>
              <a:gd name="connsiteY2" fmla="*/ 867633 h 2185010"/>
              <a:gd name="connsiteX3" fmla="*/ 1320800 w 4602480"/>
              <a:gd name="connsiteY3" fmla="*/ 1416273 h 2185010"/>
              <a:gd name="connsiteX4" fmla="*/ 1869440 w 4602480"/>
              <a:gd name="connsiteY4" fmla="*/ 2127473 h 2185010"/>
              <a:gd name="connsiteX5" fmla="*/ 2479040 w 4602480"/>
              <a:gd name="connsiteY5" fmla="*/ 2036033 h 2185010"/>
              <a:gd name="connsiteX6" fmla="*/ 2936240 w 4602480"/>
              <a:gd name="connsiteY6" fmla="*/ 1192753 h 2185010"/>
              <a:gd name="connsiteX7" fmla="*/ 3495040 w 4602480"/>
              <a:gd name="connsiteY7" fmla="*/ 298673 h 2185010"/>
              <a:gd name="connsiteX8" fmla="*/ 4165600 w 4602480"/>
              <a:gd name="connsiteY8" fmla="*/ 44673 h 2185010"/>
              <a:gd name="connsiteX9" fmla="*/ 4602480 w 4602480"/>
              <a:gd name="connsiteY9" fmla="*/ 1111473 h 2185010"/>
              <a:gd name="connsiteX0" fmla="*/ 0 w 4693920"/>
              <a:gd name="connsiteY0" fmla="*/ 1475778 h 2173395"/>
              <a:gd name="connsiteX1" fmla="*/ 457200 w 4693920"/>
              <a:gd name="connsiteY1" fmla="*/ 896658 h 2173395"/>
              <a:gd name="connsiteX2" fmla="*/ 873760 w 4693920"/>
              <a:gd name="connsiteY2" fmla="*/ 856018 h 2173395"/>
              <a:gd name="connsiteX3" fmla="*/ 1320800 w 4693920"/>
              <a:gd name="connsiteY3" fmla="*/ 1404658 h 2173395"/>
              <a:gd name="connsiteX4" fmla="*/ 1869440 w 4693920"/>
              <a:gd name="connsiteY4" fmla="*/ 2115858 h 2173395"/>
              <a:gd name="connsiteX5" fmla="*/ 2479040 w 4693920"/>
              <a:gd name="connsiteY5" fmla="*/ 2024418 h 2173395"/>
              <a:gd name="connsiteX6" fmla="*/ 2936240 w 4693920"/>
              <a:gd name="connsiteY6" fmla="*/ 1181138 h 2173395"/>
              <a:gd name="connsiteX7" fmla="*/ 3495040 w 4693920"/>
              <a:gd name="connsiteY7" fmla="*/ 287058 h 2173395"/>
              <a:gd name="connsiteX8" fmla="*/ 4165600 w 4693920"/>
              <a:gd name="connsiteY8" fmla="*/ 33058 h 2173395"/>
              <a:gd name="connsiteX9" fmla="*/ 4693920 w 4693920"/>
              <a:gd name="connsiteY9" fmla="*/ 927138 h 2173395"/>
              <a:gd name="connsiteX0" fmla="*/ 0 w 4693920"/>
              <a:gd name="connsiteY0" fmla="*/ 1475778 h 2173395"/>
              <a:gd name="connsiteX1" fmla="*/ 457200 w 4693920"/>
              <a:gd name="connsiteY1" fmla="*/ 896658 h 2173395"/>
              <a:gd name="connsiteX2" fmla="*/ 873760 w 4693920"/>
              <a:gd name="connsiteY2" fmla="*/ 856018 h 2173395"/>
              <a:gd name="connsiteX3" fmla="*/ 1320800 w 4693920"/>
              <a:gd name="connsiteY3" fmla="*/ 1404658 h 2173395"/>
              <a:gd name="connsiteX4" fmla="*/ 1869440 w 4693920"/>
              <a:gd name="connsiteY4" fmla="*/ 2115858 h 2173395"/>
              <a:gd name="connsiteX5" fmla="*/ 2479040 w 4693920"/>
              <a:gd name="connsiteY5" fmla="*/ 2024418 h 2173395"/>
              <a:gd name="connsiteX6" fmla="*/ 2936240 w 4693920"/>
              <a:gd name="connsiteY6" fmla="*/ 1181138 h 2173395"/>
              <a:gd name="connsiteX7" fmla="*/ 3495040 w 4693920"/>
              <a:gd name="connsiteY7" fmla="*/ 287058 h 2173395"/>
              <a:gd name="connsiteX8" fmla="*/ 4165600 w 4693920"/>
              <a:gd name="connsiteY8" fmla="*/ 33058 h 2173395"/>
              <a:gd name="connsiteX9" fmla="*/ 4693920 w 4693920"/>
              <a:gd name="connsiteY9" fmla="*/ 927138 h 2173395"/>
              <a:gd name="connsiteX0" fmla="*/ 0 w 4693920"/>
              <a:gd name="connsiteY0" fmla="*/ 1476147 h 2172875"/>
              <a:gd name="connsiteX1" fmla="*/ 457200 w 4693920"/>
              <a:gd name="connsiteY1" fmla="*/ 897027 h 2172875"/>
              <a:gd name="connsiteX2" fmla="*/ 873760 w 4693920"/>
              <a:gd name="connsiteY2" fmla="*/ 856387 h 2172875"/>
              <a:gd name="connsiteX3" fmla="*/ 1320800 w 4693920"/>
              <a:gd name="connsiteY3" fmla="*/ 1405027 h 2172875"/>
              <a:gd name="connsiteX4" fmla="*/ 1869440 w 4693920"/>
              <a:gd name="connsiteY4" fmla="*/ 2116227 h 2172875"/>
              <a:gd name="connsiteX5" fmla="*/ 2479040 w 4693920"/>
              <a:gd name="connsiteY5" fmla="*/ 2024787 h 2172875"/>
              <a:gd name="connsiteX6" fmla="*/ 2987040 w 4693920"/>
              <a:gd name="connsiteY6" fmla="*/ 1201827 h 2172875"/>
              <a:gd name="connsiteX7" fmla="*/ 3495040 w 4693920"/>
              <a:gd name="connsiteY7" fmla="*/ 287427 h 2172875"/>
              <a:gd name="connsiteX8" fmla="*/ 4165600 w 4693920"/>
              <a:gd name="connsiteY8" fmla="*/ 33427 h 2172875"/>
              <a:gd name="connsiteX9" fmla="*/ 4693920 w 4693920"/>
              <a:gd name="connsiteY9" fmla="*/ 927507 h 2172875"/>
              <a:gd name="connsiteX0" fmla="*/ 0 w 4693920"/>
              <a:gd name="connsiteY0" fmla="*/ 1476147 h 2172875"/>
              <a:gd name="connsiteX1" fmla="*/ 457200 w 4693920"/>
              <a:gd name="connsiteY1" fmla="*/ 897027 h 2172875"/>
              <a:gd name="connsiteX2" fmla="*/ 873760 w 4693920"/>
              <a:gd name="connsiteY2" fmla="*/ 856387 h 2172875"/>
              <a:gd name="connsiteX3" fmla="*/ 1320800 w 4693920"/>
              <a:gd name="connsiteY3" fmla="*/ 1405027 h 2172875"/>
              <a:gd name="connsiteX4" fmla="*/ 1869440 w 4693920"/>
              <a:gd name="connsiteY4" fmla="*/ 2116227 h 2172875"/>
              <a:gd name="connsiteX5" fmla="*/ 2479040 w 4693920"/>
              <a:gd name="connsiteY5" fmla="*/ 2024787 h 2172875"/>
              <a:gd name="connsiteX6" fmla="*/ 2987040 w 4693920"/>
              <a:gd name="connsiteY6" fmla="*/ 1201827 h 2172875"/>
              <a:gd name="connsiteX7" fmla="*/ 3495040 w 4693920"/>
              <a:gd name="connsiteY7" fmla="*/ 287427 h 2172875"/>
              <a:gd name="connsiteX8" fmla="*/ 4165600 w 4693920"/>
              <a:gd name="connsiteY8" fmla="*/ 33427 h 2172875"/>
              <a:gd name="connsiteX9" fmla="*/ 4693920 w 4693920"/>
              <a:gd name="connsiteY9" fmla="*/ 927507 h 2172875"/>
              <a:gd name="connsiteX0" fmla="*/ 0 w 4693920"/>
              <a:gd name="connsiteY0" fmla="*/ 1485299 h 2182027"/>
              <a:gd name="connsiteX1" fmla="*/ 457200 w 4693920"/>
              <a:gd name="connsiteY1" fmla="*/ 906179 h 2182027"/>
              <a:gd name="connsiteX2" fmla="*/ 873760 w 4693920"/>
              <a:gd name="connsiteY2" fmla="*/ 865539 h 2182027"/>
              <a:gd name="connsiteX3" fmla="*/ 1320800 w 4693920"/>
              <a:gd name="connsiteY3" fmla="*/ 1414179 h 2182027"/>
              <a:gd name="connsiteX4" fmla="*/ 1869440 w 4693920"/>
              <a:gd name="connsiteY4" fmla="*/ 2125379 h 2182027"/>
              <a:gd name="connsiteX5" fmla="*/ 2479040 w 4693920"/>
              <a:gd name="connsiteY5" fmla="*/ 2033939 h 2182027"/>
              <a:gd name="connsiteX6" fmla="*/ 2987040 w 4693920"/>
              <a:gd name="connsiteY6" fmla="*/ 1210979 h 2182027"/>
              <a:gd name="connsiteX7" fmla="*/ 3495040 w 4693920"/>
              <a:gd name="connsiteY7" fmla="*/ 296579 h 2182027"/>
              <a:gd name="connsiteX8" fmla="*/ 4013200 w 4693920"/>
              <a:gd name="connsiteY8" fmla="*/ 32419 h 2182027"/>
              <a:gd name="connsiteX9" fmla="*/ 4693920 w 4693920"/>
              <a:gd name="connsiteY9" fmla="*/ 936659 h 2182027"/>
              <a:gd name="connsiteX0" fmla="*/ 0 w 4693920"/>
              <a:gd name="connsiteY0" fmla="*/ 1485299 h 2182027"/>
              <a:gd name="connsiteX1" fmla="*/ 203200 w 4693920"/>
              <a:gd name="connsiteY1" fmla="*/ 1181968 h 2182027"/>
              <a:gd name="connsiteX2" fmla="*/ 457200 w 4693920"/>
              <a:gd name="connsiteY2" fmla="*/ 906179 h 2182027"/>
              <a:gd name="connsiteX3" fmla="*/ 873760 w 4693920"/>
              <a:gd name="connsiteY3" fmla="*/ 865539 h 2182027"/>
              <a:gd name="connsiteX4" fmla="*/ 1320800 w 4693920"/>
              <a:gd name="connsiteY4" fmla="*/ 1414179 h 2182027"/>
              <a:gd name="connsiteX5" fmla="*/ 1869440 w 4693920"/>
              <a:gd name="connsiteY5" fmla="*/ 2125379 h 2182027"/>
              <a:gd name="connsiteX6" fmla="*/ 2479040 w 4693920"/>
              <a:gd name="connsiteY6" fmla="*/ 2033939 h 2182027"/>
              <a:gd name="connsiteX7" fmla="*/ 2987040 w 4693920"/>
              <a:gd name="connsiteY7" fmla="*/ 1210979 h 2182027"/>
              <a:gd name="connsiteX8" fmla="*/ 3495040 w 4693920"/>
              <a:gd name="connsiteY8" fmla="*/ 296579 h 2182027"/>
              <a:gd name="connsiteX9" fmla="*/ 4013200 w 4693920"/>
              <a:gd name="connsiteY9" fmla="*/ 32419 h 2182027"/>
              <a:gd name="connsiteX10" fmla="*/ 4693920 w 4693920"/>
              <a:gd name="connsiteY10" fmla="*/ 936659 h 2182027"/>
              <a:gd name="connsiteX0" fmla="*/ 0 w 5425440"/>
              <a:gd name="connsiteY0" fmla="*/ 1312579 h 2182027"/>
              <a:gd name="connsiteX1" fmla="*/ 934720 w 5425440"/>
              <a:gd name="connsiteY1" fmla="*/ 1181968 h 2182027"/>
              <a:gd name="connsiteX2" fmla="*/ 1188720 w 5425440"/>
              <a:gd name="connsiteY2" fmla="*/ 906179 h 2182027"/>
              <a:gd name="connsiteX3" fmla="*/ 1605280 w 5425440"/>
              <a:gd name="connsiteY3" fmla="*/ 865539 h 2182027"/>
              <a:gd name="connsiteX4" fmla="*/ 2052320 w 5425440"/>
              <a:gd name="connsiteY4" fmla="*/ 1414179 h 2182027"/>
              <a:gd name="connsiteX5" fmla="*/ 2600960 w 5425440"/>
              <a:gd name="connsiteY5" fmla="*/ 2125379 h 2182027"/>
              <a:gd name="connsiteX6" fmla="*/ 3210560 w 5425440"/>
              <a:gd name="connsiteY6" fmla="*/ 2033939 h 2182027"/>
              <a:gd name="connsiteX7" fmla="*/ 3718560 w 5425440"/>
              <a:gd name="connsiteY7" fmla="*/ 1210979 h 2182027"/>
              <a:gd name="connsiteX8" fmla="*/ 4226560 w 5425440"/>
              <a:gd name="connsiteY8" fmla="*/ 296579 h 2182027"/>
              <a:gd name="connsiteX9" fmla="*/ 4744720 w 5425440"/>
              <a:gd name="connsiteY9" fmla="*/ 32419 h 2182027"/>
              <a:gd name="connsiteX10" fmla="*/ 5425440 w 5425440"/>
              <a:gd name="connsiteY10" fmla="*/ 936659 h 2182027"/>
              <a:gd name="connsiteX0" fmla="*/ 0 w 5425440"/>
              <a:gd name="connsiteY0" fmla="*/ 1312579 h 2182027"/>
              <a:gd name="connsiteX1" fmla="*/ 772160 w 5425440"/>
              <a:gd name="connsiteY1" fmla="*/ 1456288 h 2182027"/>
              <a:gd name="connsiteX2" fmla="*/ 1188720 w 5425440"/>
              <a:gd name="connsiteY2" fmla="*/ 906179 h 2182027"/>
              <a:gd name="connsiteX3" fmla="*/ 1605280 w 5425440"/>
              <a:gd name="connsiteY3" fmla="*/ 865539 h 2182027"/>
              <a:gd name="connsiteX4" fmla="*/ 2052320 w 5425440"/>
              <a:gd name="connsiteY4" fmla="*/ 1414179 h 2182027"/>
              <a:gd name="connsiteX5" fmla="*/ 2600960 w 5425440"/>
              <a:gd name="connsiteY5" fmla="*/ 2125379 h 2182027"/>
              <a:gd name="connsiteX6" fmla="*/ 3210560 w 5425440"/>
              <a:gd name="connsiteY6" fmla="*/ 2033939 h 2182027"/>
              <a:gd name="connsiteX7" fmla="*/ 3718560 w 5425440"/>
              <a:gd name="connsiteY7" fmla="*/ 1210979 h 2182027"/>
              <a:gd name="connsiteX8" fmla="*/ 4226560 w 5425440"/>
              <a:gd name="connsiteY8" fmla="*/ 296579 h 2182027"/>
              <a:gd name="connsiteX9" fmla="*/ 4744720 w 5425440"/>
              <a:gd name="connsiteY9" fmla="*/ 32419 h 2182027"/>
              <a:gd name="connsiteX10" fmla="*/ 5425440 w 5425440"/>
              <a:gd name="connsiteY10" fmla="*/ 936659 h 2182027"/>
              <a:gd name="connsiteX0" fmla="*/ 0 w 5120640"/>
              <a:gd name="connsiteY0" fmla="*/ 1150019 h 2182027"/>
              <a:gd name="connsiteX1" fmla="*/ 467360 w 5120640"/>
              <a:gd name="connsiteY1" fmla="*/ 1456288 h 2182027"/>
              <a:gd name="connsiteX2" fmla="*/ 883920 w 5120640"/>
              <a:gd name="connsiteY2" fmla="*/ 906179 h 2182027"/>
              <a:gd name="connsiteX3" fmla="*/ 1300480 w 5120640"/>
              <a:gd name="connsiteY3" fmla="*/ 865539 h 2182027"/>
              <a:gd name="connsiteX4" fmla="*/ 1747520 w 5120640"/>
              <a:gd name="connsiteY4" fmla="*/ 1414179 h 2182027"/>
              <a:gd name="connsiteX5" fmla="*/ 2296160 w 5120640"/>
              <a:gd name="connsiteY5" fmla="*/ 2125379 h 2182027"/>
              <a:gd name="connsiteX6" fmla="*/ 2905760 w 5120640"/>
              <a:gd name="connsiteY6" fmla="*/ 2033939 h 2182027"/>
              <a:gd name="connsiteX7" fmla="*/ 3413760 w 5120640"/>
              <a:gd name="connsiteY7" fmla="*/ 1210979 h 2182027"/>
              <a:gd name="connsiteX8" fmla="*/ 3921760 w 5120640"/>
              <a:gd name="connsiteY8" fmla="*/ 296579 h 2182027"/>
              <a:gd name="connsiteX9" fmla="*/ 4439920 w 5120640"/>
              <a:gd name="connsiteY9" fmla="*/ 32419 h 2182027"/>
              <a:gd name="connsiteX10" fmla="*/ 5120640 w 5120640"/>
              <a:gd name="connsiteY10" fmla="*/ 936659 h 2182027"/>
              <a:gd name="connsiteX0" fmla="*/ 0 w 5120640"/>
              <a:gd name="connsiteY0" fmla="*/ 1150019 h 2182027"/>
              <a:gd name="connsiteX1" fmla="*/ 203200 w 5120640"/>
              <a:gd name="connsiteY1" fmla="*/ 1324208 h 2182027"/>
              <a:gd name="connsiteX2" fmla="*/ 467360 w 5120640"/>
              <a:gd name="connsiteY2" fmla="*/ 1456288 h 2182027"/>
              <a:gd name="connsiteX3" fmla="*/ 883920 w 5120640"/>
              <a:gd name="connsiteY3" fmla="*/ 906179 h 2182027"/>
              <a:gd name="connsiteX4" fmla="*/ 1300480 w 5120640"/>
              <a:gd name="connsiteY4" fmla="*/ 865539 h 2182027"/>
              <a:gd name="connsiteX5" fmla="*/ 1747520 w 5120640"/>
              <a:gd name="connsiteY5" fmla="*/ 1414179 h 2182027"/>
              <a:gd name="connsiteX6" fmla="*/ 2296160 w 5120640"/>
              <a:gd name="connsiteY6" fmla="*/ 2125379 h 2182027"/>
              <a:gd name="connsiteX7" fmla="*/ 2905760 w 5120640"/>
              <a:gd name="connsiteY7" fmla="*/ 2033939 h 2182027"/>
              <a:gd name="connsiteX8" fmla="*/ 3413760 w 5120640"/>
              <a:gd name="connsiteY8" fmla="*/ 1210979 h 2182027"/>
              <a:gd name="connsiteX9" fmla="*/ 3921760 w 5120640"/>
              <a:gd name="connsiteY9" fmla="*/ 296579 h 2182027"/>
              <a:gd name="connsiteX10" fmla="*/ 4439920 w 5120640"/>
              <a:gd name="connsiteY10" fmla="*/ 32419 h 2182027"/>
              <a:gd name="connsiteX11" fmla="*/ 5120640 w 5120640"/>
              <a:gd name="connsiteY11" fmla="*/ 936659 h 2182027"/>
              <a:gd name="connsiteX0" fmla="*/ 0 w 5140960"/>
              <a:gd name="connsiteY0" fmla="*/ 1119539 h 2182027"/>
              <a:gd name="connsiteX1" fmla="*/ 223520 w 5140960"/>
              <a:gd name="connsiteY1" fmla="*/ 132420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23520 w 5140960"/>
              <a:gd name="connsiteY1" fmla="*/ 138516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89280 w 5140960"/>
              <a:gd name="connsiteY2" fmla="*/ 147660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68960 w 5140960"/>
              <a:gd name="connsiteY2" fmla="*/ 139532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64160 w 5140960"/>
              <a:gd name="connsiteY1" fmla="*/ 1385168 h 2182027"/>
              <a:gd name="connsiteX2" fmla="*/ 568960 w 5140960"/>
              <a:gd name="connsiteY2" fmla="*/ 139532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00320"/>
              <a:gd name="connsiteY0" fmla="*/ 1231299 h 2182027"/>
              <a:gd name="connsiteX1" fmla="*/ 223520 w 5100320"/>
              <a:gd name="connsiteY1" fmla="*/ 1385168 h 2182027"/>
              <a:gd name="connsiteX2" fmla="*/ 528320 w 5100320"/>
              <a:gd name="connsiteY2" fmla="*/ 1395328 h 2182027"/>
              <a:gd name="connsiteX3" fmla="*/ 863600 w 5100320"/>
              <a:gd name="connsiteY3" fmla="*/ 906179 h 2182027"/>
              <a:gd name="connsiteX4" fmla="*/ 1280160 w 5100320"/>
              <a:gd name="connsiteY4" fmla="*/ 865539 h 2182027"/>
              <a:gd name="connsiteX5" fmla="*/ 1727200 w 5100320"/>
              <a:gd name="connsiteY5" fmla="*/ 1414179 h 2182027"/>
              <a:gd name="connsiteX6" fmla="*/ 2275840 w 5100320"/>
              <a:gd name="connsiteY6" fmla="*/ 2125379 h 2182027"/>
              <a:gd name="connsiteX7" fmla="*/ 2885440 w 5100320"/>
              <a:gd name="connsiteY7" fmla="*/ 2033939 h 2182027"/>
              <a:gd name="connsiteX8" fmla="*/ 3393440 w 5100320"/>
              <a:gd name="connsiteY8" fmla="*/ 1210979 h 2182027"/>
              <a:gd name="connsiteX9" fmla="*/ 3901440 w 5100320"/>
              <a:gd name="connsiteY9" fmla="*/ 296579 h 2182027"/>
              <a:gd name="connsiteX10" fmla="*/ 4419600 w 5100320"/>
              <a:gd name="connsiteY10" fmla="*/ 32419 h 2182027"/>
              <a:gd name="connsiteX11" fmla="*/ 5100320 w 5100320"/>
              <a:gd name="connsiteY11" fmla="*/ 936659 h 2182027"/>
              <a:gd name="connsiteX0" fmla="*/ 0 w 5243195"/>
              <a:gd name="connsiteY0" fmla="*/ 1247268 h 2197996"/>
              <a:gd name="connsiteX1" fmla="*/ 223520 w 5243195"/>
              <a:gd name="connsiteY1" fmla="*/ 1401137 h 2197996"/>
              <a:gd name="connsiteX2" fmla="*/ 528320 w 5243195"/>
              <a:gd name="connsiteY2" fmla="*/ 1411297 h 2197996"/>
              <a:gd name="connsiteX3" fmla="*/ 863600 w 5243195"/>
              <a:gd name="connsiteY3" fmla="*/ 922148 h 2197996"/>
              <a:gd name="connsiteX4" fmla="*/ 1280160 w 5243195"/>
              <a:gd name="connsiteY4" fmla="*/ 881508 h 2197996"/>
              <a:gd name="connsiteX5" fmla="*/ 1727200 w 5243195"/>
              <a:gd name="connsiteY5" fmla="*/ 1430148 h 2197996"/>
              <a:gd name="connsiteX6" fmla="*/ 2275840 w 5243195"/>
              <a:gd name="connsiteY6" fmla="*/ 2141348 h 2197996"/>
              <a:gd name="connsiteX7" fmla="*/ 2885440 w 5243195"/>
              <a:gd name="connsiteY7" fmla="*/ 2049908 h 2197996"/>
              <a:gd name="connsiteX8" fmla="*/ 3393440 w 5243195"/>
              <a:gd name="connsiteY8" fmla="*/ 1226948 h 2197996"/>
              <a:gd name="connsiteX9" fmla="*/ 3901440 w 5243195"/>
              <a:gd name="connsiteY9" fmla="*/ 312548 h 2197996"/>
              <a:gd name="connsiteX10" fmla="*/ 4419600 w 5243195"/>
              <a:gd name="connsiteY10" fmla="*/ 48388 h 2197996"/>
              <a:gd name="connsiteX11" fmla="*/ 5243195 w 5243195"/>
              <a:gd name="connsiteY11" fmla="*/ 1190753 h 2197996"/>
              <a:gd name="connsiteX0" fmla="*/ 0 w 5243195"/>
              <a:gd name="connsiteY0" fmla="*/ 1213950 h 2164678"/>
              <a:gd name="connsiteX1" fmla="*/ 223520 w 5243195"/>
              <a:gd name="connsiteY1" fmla="*/ 1367819 h 2164678"/>
              <a:gd name="connsiteX2" fmla="*/ 528320 w 5243195"/>
              <a:gd name="connsiteY2" fmla="*/ 1377979 h 2164678"/>
              <a:gd name="connsiteX3" fmla="*/ 863600 w 5243195"/>
              <a:gd name="connsiteY3" fmla="*/ 888830 h 2164678"/>
              <a:gd name="connsiteX4" fmla="*/ 1280160 w 5243195"/>
              <a:gd name="connsiteY4" fmla="*/ 848190 h 2164678"/>
              <a:gd name="connsiteX5" fmla="*/ 1727200 w 5243195"/>
              <a:gd name="connsiteY5" fmla="*/ 1396830 h 2164678"/>
              <a:gd name="connsiteX6" fmla="*/ 2275840 w 5243195"/>
              <a:gd name="connsiteY6" fmla="*/ 2108030 h 2164678"/>
              <a:gd name="connsiteX7" fmla="*/ 2885440 w 5243195"/>
              <a:gd name="connsiteY7" fmla="*/ 2016590 h 2164678"/>
              <a:gd name="connsiteX8" fmla="*/ 3393440 w 5243195"/>
              <a:gd name="connsiteY8" fmla="*/ 1193630 h 2164678"/>
              <a:gd name="connsiteX9" fmla="*/ 3901440 w 5243195"/>
              <a:gd name="connsiteY9" fmla="*/ 279230 h 2164678"/>
              <a:gd name="connsiteX10" fmla="*/ 4419600 w 5243195"/>
              <a:gd name="connsiteY10" fmla="*/ 53170 h 2164678"/>
              <a:gd name="connsiteX11" fmla="*/ 5243195 w 5243195"/>
              <a:gd name="connsiteY11" fmla="*/ 1157435 h 2164678"/>
              <a:gd name="connsiteX0" fmla="*/ 0 w 5243195"/>
              <a:gd name="connsiteY0" fmla="*/ 1181576 h 2132304"/>
              <a:gd name="connsiteX1" fmla="*/ 223520 w 5243195"/>
              <a:gd name="connsiteY1" fmla="*/ 1335445 h 2132304"/>
              <a:gd name="connsiteX2" fmla="*/ 528320 w 5243195"/>
              <a:gd name="connsiteY2" fmla="*/ 1345605 h 2132304"/>
              <a:gd name="connsiteX3" fmla="*/ 863600 w 5243195"/>
              <a:gd name="connsiteY3" fmla="*/ 856456 h 2132304"/>
              <a:gd name="connsiteX4" fmla="*/ 1280160 w 5243195"/>
              <a:gd name="connsiteY4" fmla="*/ 815816 h 2132304"/>
              <a:gd name="connsiteX5" fmla="*/ 1727200 w 5243195"/>
              <a:gd name="connsiteY5" fmla="*/ 1364456 h 2132304"/>
              <a:gd name="connsiteX6" fmla="*/ 2275840 w 5243195"/>
              <a:gd name="connsiteY6" fmla="*/ 2075656 h 2132304"/>
              <a:gd name="connsiteX7" fmla="*/ 2885440 w 5243195"/>
              <a:gd name="connsiteY7" fmla="*/ 1984216 h 2132304"/>
              <a:gd name="connsiteX8" fmla="*/ 3393440 w 5243195"/>
              <a:gd name="connsiteY8" fmla="*/ 1161256 h 2132304"/>
              <a:gd name="connsiteX9" fmla="*/ 3901440 w 5243195"/>
              <a:gd name="connsiteY9" fmla="*/ 246856 h 2132304"/>
              <a:gd name="connsiteX10" fmla="*/ 4486275 w 5243195"/>
              <a:gd name="connsiteY10" fmla="*/ 58896 h 2132304"/>
              <a:gd name="connsiteX11" fmla="*/ 5243195 w 5243195"/>
              <a:gd name="connsiteY11" fmla="*/ 1125061 h 2132304"/>
              <a:gd name="connsiteX0" fmla="*/ 0 w 5243195"/>
              <a:gd name="connsiteY0" fmla="*/ 1181576 h 2076199"/>
              <a:gd name="connsiteX1" fmla="*/ 223520 w 5243195"/>
              <a:gd name="connsiteY1" fmla="*/ 1335445 h 2076199"/>
              <a:gd name="connsiteX2" fmla="*/ 528320 w 5243195"/>
              <a:gd name="connsiteY2" fmla="*/ 1345605 h 2076199"/>
              <a:gd name="connsiteX3" fmla="*/ 863600 w 5243195"/>
              <a:gd name="connsiteY3" fmla="*/ 856456 h 2076199"/>
              <a:gd name="connsiteX4" fmla="*/ 1280160 w 5243195"/>
              <a:gd name="connsiteY4" fmla="*/ 815816 h 2076199"/>
              <a:gd name="connsiteX5" fmla="*/ 1727200 w 5243195"/>
              <a:gd name="connsiteY5" fmla="*/ 1364456 h 2076199"/>
              <a:gd name="connsiteX6" fmla="*/ 2275840 w 5243195"/>
              <a:gd name="connsiteY6" fmla="*/ 2075656 h 2076199"/>
              <a:gd name="connsiteX7" fmla="*/ 2728422 w 5243195"/>
              <a:gd name="connsiteY7" fmla="*/ 1476216 h 2076199"/>
              <a:gd name="connsiteX8" fmla="*/ 3393440 w 5243195"/>
              <a:gd name="connsiteY8" fmla="*/ 1161256 h 2076199"/>
              <a:gd name="connsiteX9" fmla="*/ 3901440 w 5243195"/>
              <a:gd name="connsiteY9" fmla="*/ 246856 h 2076199"/>
              <a:gd name="connsiteX10" fmla="*/ 4486275 w 5243195"/>
              <a:gd name="connsiteY10" fmla="*/ 58896 h 2076199"/>
              <a:gd name="connsiteX11" fmla="*/ 5243195 w 5243195"/>
              <a:gd name="connsiteY11" fmla="*/ 1125061 h 2076199"/>
              <a:gd name="connsiteX0" fmla="*/ 0 w 5243195"/>
              <a:gd name="connsiteY0" fmla="*/ 1181576 h 1477397"/>
              <a:gd name="connsiteX1" fmla="*/ 223520 w 5243195"/>
              <a:gd name="connsiteY1" fmla="*/ 1335445 h 1477397"/>
              <a:gd name="connsiteX2" fmla="*/ 528320 w 5243195"/>
              <a:gd name="connsiteY2" fmla="*/ 1345605 h 1477397"/>
              <a:gd name="connsiteX3" fmla="*/ 863600 w 5243195"/>
              <a:gd name="connsiteY3" fmla="*/ 856456 h 1477397"/>
              <a:gd name="connsiteX4" fmla="*/ 1280160 w 5243195"/>
              <a:gd name="connsiteY4" fmla="*/ 815816 h 1477397"/>
              <a:gd name="connsiteX5" fmla="*/ 1727200 w 5243195"/>
              <a:gd name="connsiteY5" fmla="*/ 1364456 h 1477397"/>
              <a:gd name="connsiteX6" fmla="*/ 2340495 w 5243195"/>
              <a:gd name="connsiteY6" fmla="*/ 1272092 h 1477397"/>
              <a:gd name="connsiteX7" fmla="*/ 2728422 w 5243195"/>
              <a:gd name="connsiteY7" fmla="*/ 1476216 h 1477397"/>
              <a:gd name="connsiteX8" fmla="*/ 3393440 w 5243195"/>
              <a:gd name="connsiteY8" fmla="*/ 1161256 h 1477397"/>
              <a:gd name="connsiteX9" fmla="*/ 3901440 w 5243195"/>
              <a:gd name="connsiteY9" fmla="*/ 246856 h 1477397"/>
              <a:gd name="connsiteX10" fmla="*/ 4486275 w 5243195"/>
              <a:gd name="connsiteY10" fmla="*/ 58896 h 1477397"/>
              <a:gd name="connsiteX11" fmla="*/ 5243195 w 5243195"/>
              <a:gd name="connsiteY11" fmla="*/ 1125061 h 1477397"/>
              <a:gd name="connsiteX0" fmla="*/ 0 w 5243195"/>
              <a:gd name="connsiteY0" fmla="*/ 1181576 h 1477525"/>
              <a:gd name="connsiteX1" fmla="*/ 223520 w 5243195"/>
              <a:gd name="connsiteY1" fmla="*/ 1335445 h 1477525"/>
              <a:gd name="connsiteX2" fmla="*/ 528320 w 5243195"/>
              <a:gd name="connsiteY2" fmla="*/ 1345605 h 1477525"/>
              <a:gd name="connsiteX3" fmla="*/ 863600 w 5243195"/>
              <a:gd name="connsiteY3" fmla="*/ 856456 h 1477525"/>
              <a:gd name="connsiteX4" fmla="*/ 1280160 w 5243195"/>
              <a:gd name="connsiteY4" fmla="*/ 815816 h 1477525"/>
              <a:gd name="connsiteX5" fmla="*/ 1588655 w 5243195"/>
              <a:gd name="connsiteY5" fmla="*/ 1235147 h 1477525"/>
              <a:gd name="connsiteX6" fmla="*/ 2340495 w 5243195"/>
              <a:gd name="connsiteY6" fmla="*/ 1272092 h 1477525"/>
              <a:gd name="connsiteX7" fmla="*/ 2728422 w 5243195"/>
              <a:gd name="connsiteY7" fmla="*/ 1476216 h 1477525"/>
              <a:gd name="connsiteX8" fmla="*/ 3393440 w 5243195"/>
              <a:gd name="connsiteY8" fmla="*/ 1161256 h 1477525"/>
              <a:gd name="connsiteX9" fmla="*/ 3901440 w 5243195"/>
              <a:gd name="connsiteY9" fmla="*/ 246856 h 1477525"/>
              <a:gd name="connsiteX10" fmla="*/ 4486275 w 5243195"/>
              <a:gd name="connsiteY10" fmla="*/ 58896 h 1477525"/>
              <a:gd name="connsiteX11" fmla="*/ 5243195 w 5243195"/>
              <a:gd name="connsiteY11" fmla="*/ 1125061 h 1477525"/>
              <a:gd name="connsiteX0" fmla="*/ 0 w 5243195"/>
              <a:gd name="connsiteY0" fmla="*/ 1181576 h 1477476"/>
              <a:gd name="connsiteX1" fmla="*/ 223520 w 5243195"/>
              <a:gd name="connsiteY1" fmla="*/ 1335445 h 1477476"/>
              <a:gd name="connsiteX2" fmla="*/ 528320 w 5243195"/>
              <a:gd name="connsiteY2" fmla="*/ 1345605 h 1477476"/>
              <a:gd name="connsiteX3" fmla="*/ 863600 w 5243195"/>
              <a:gd name="connsiteY3" fmla="*/ 856456 h 1477476"/>
              <a:gd name="connsiteX4" fmla="*/ 1280160 w 5243195"/>
              <a:gd name="connsiteY4" fmla="*/ 815816 h 1477476"/>
              <a:gd name="connsiteX5" fmla="*/ 1588655 w 5243195"/>
              <a:gd name="connsiteY5" fmla="*/ 1235147 h 1477476"/>
              <a:gd name="connsiteX6" fmla="*/ 1952561 w 5243195"/>
              <a:gd name="connsiteY6" fmla="*/ 1281989 h 1477476"/>
              <a:gd name="connsiteX7" fmla="*/ 2340495 w 5243195"/>
              <a:gd name="connsiteY7" fmla="*/ 1272092 h 1477476"/>
              <a:gd name="connsiteX8" fmla="*/ 2728422 w 5243195"/>
              <a:gd name="connsiteY8" fmla="*/ 1476216 h 1477476"/>
              <a:gd name="connsiteX9" fmla="*/ 3393440 w 5243195"/>
              <a:gd name="connsiteY9" fmla="*/ 1161256 h 1477476"/>
              <a:gd name="connsiteX10" fmla="*/ 3901440 w 5243195"/>
              <a:gd name="connsiteY10" fmla="*/ 246856 h 1477476"/>
              <a:gd name="connsiteX11" fmla="*/ 4486275 w 5243195"/>
              <a:gd name="connsiteY11" fmla="*/ 58896 h 1477476"/>
              <a:gd name="connsiteX12" fmla="*/ 5243195 w 5243195"/>
              <a:gd name="connsiteY12" fmla="*/ 1125061 h 1477476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88655 w 5243195"/>
              <a:gd name="connsiteY5" fmla="*/ 1235147 h 1688461"/>
              <a:gd name="connsiteX6" fmla="*/ 1934088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88655 w 5243195"/>
              <a:gd name="connsiteY5" fmla="*/ 1235147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8364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8364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6503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6503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0"/>
              <a:gd name="connsiteX1" fmla="*/ 223520 w 5243195"/>
              <a:gd name="connsiteY1" fmla="*/ 1335445 h 1688460"/>
              <a:gd name="connsiteX2" fmla="*/ 528320 w 5243195"/>
              <a:gd name="connsiteY2" fmla="*/ 1345605 h 1688460"/>
              <a:gd name="connsiteX3" fmla="*/ 807720 w 5243195"/>
              <a:gd name="connsiteY3" fmla="*/ 897096 h 1688460"/>
              <a:gd name="connsiteX4" fmla="*/ 1168400 w 5243195"/>
              <a:gd name="connsiteY4" fmla="*/ 759936 h 1688460"/>
              <a:gd name="connsiteX5" fmla="*/ 1579419 w 5243195"/>
              <a:gd name="connsiteY5" fmla="*/ 1152020 h 1688460"/>
              <a:gd name="connsiteX6" fmla="*/ 1965030 w 5243195"/>
              <a:gd name="connsiteY6" fmla="*/ 1688389 h 1688460"/>
              <a:gd name="connsiteX7" fmla="*/ 2340495 w 5243195"/>
              <a:gd name="connsiteY7" fmla="*/ 1272092 h 1688460"/>
              <a:gd name="connsiteX8" fmla="*/ 2728422 w 5243195"/>
              <a:gd name="connsiteY8" fmla="*/ 1527016 h 1688460"/>
              <a:gd name="connsiteX9" fmla="*/ 3393440 w 5243195"/>
              <a:gd name="connsiteY9" fmla="*/ 1161256 h 1688460"/>
              <a:gd name="connsiteX10" fmla="*/ 3901440 w 5243195"/>
              <a:gd name="connsiteY10" fmla="*/ 246856 h 1688460"/>
              <a:gd name="connsiteX11" fmla="*/ 4486275 w 5243195"/>
              <a:gd name="connsiteY11" fmla="*/ 58896 h 1688460"/>
              <a:gd name="connsiteX12" fmla="*/ 5243195 w 5243195"/>
              <a:gd name="connsiteY12" fmla="*/ 1125061 h 1688460"/>
              <a:gd name="connsiteX0" fmla="*/ 0 w 5243195"/>
              <a:gd name="connsiteY0" fmla="*/ 1181576 h 1688460"/>
              <a:gd name="connsiteX1" fmla="*/ 223520 w 5243195"/>
              <a:gd name="connsiteY1" fmla="*/ 1335445 h 1688460"/>
              <a:gd name="connsiteX2" fmla="*/ 528320 w 5243195"/>
              <a:gd name="connsiteY2" fmla="*/ 1345605 h 1688460"/>
              <a:gd name="connsiteX3" fmla="*/ 807720 w 5243195"/>
              <a:gd name="connsiteY3" fmla="*/ 897096 h 1688460"/>
              <a:gd name="connsiteX4" fmla="*/ 1168400 w 5243195"/>
              <a:gd name="connsiteY4" fmla="*/ 759936 h 1688460"/>
              <a:gd name="connsiteX5" fmla="*/ 1579419 w 5243195"/>
              <a:gd name="connsiteY5" fmla="*/ 1152020 h 1688460"/>
              <a:gd name="connsiteX6" fmla="*/ 1965030 w 5243195"/>
              <a:gd name="connsiteY6" fmla="*/ 1688389 h 1688460"/>
              <a:gd name="connsiteX7" fmla="*/ 2340495 w 5243195"/>
              <a:gd name="connsiteY7" fmla="*/ 1272092 h 1688460"/>
              <a:gd name="connsiteX8" fmla="*/ 2728422 w 5243195"/>
              <a:gd name="connsiteY8" fmla="*/ 1527016 h 1688460"/>
              <a:gd name="connsiteX9" fmla="*/ 3119576 w 5243195"/>
              <a:gd name="connsiteY9" fmla="*/ 1388669 h 1688460"/>
              <a:gd name="connsiteX10" fmla="*/ 3393440 w 5243195"/>
              <a:gd name="connsiteY10" fmla="*/ 1161256 h 1688460"/>
              <a:gd name="connsiteX11" fmla="*/ 3901440 w 5243195"/>
              <a:gd name="connsiteY11" fmla="*/ 246856 h 1688460"/>
              <a:gd name="connsiteX12" fmla="*/ 4486275 w 5243195"/>
              <a:gd name="connsiteY12" fmla="*/ 58896 h 1688460"/>
              <a:gd name="connsiteX13" fmla="*/ 5243195 w 5243195"/>
              <a:gd name="connsiteY13" fmla="*/ 1125061 h 1688460"/>
              <a:gd name="connsiteX0" fmla="*/ 0 w 5243195"/>
              <a:gd name="connsiteY0" fmla="*/ 1209708 h 1986099"/>
              <a:gd name="connsiteX1" fmla="*/ 223520 w 5243195"/>
              <a:gd name="connsiteY1" fmla="*/ 1363577 h 1986099"/>
              <a:gd name="connsiteX2" fmla="*/ 528320 w 5243195"/>
              <a:gd name="connsiteY2" fmla="*/ 1373737 h 1986099"/>
              <a:gd name="connsiteX3" fmla="*/ 807720 w 5243195"/>
              <a:gd name="connsiteY3" fmla="*/ 925228 h 1986099"/>
              <a:gd name="connsiteX4" fmla="*/ 1168400 w 5243195"/>
              <a:gd name="connsiteY4" fmla="*/ 788068 h 1986099"/>
              <a:gd name="connsiteX5" fmla="*/ 1579419 w 5243195"/>
              <a:gd name="connsiteY5" fmla="*/ 1180152 h 1986099"/>
              <a:gd name="connsiteX6" fmla="*/ 1965030 w 5243195"/>
              <a:gd name="connsiteY6" fmla="*/ 1716521 h 1986099"/>
              <a:gd name="connsiteX7" fmla="*/ 2340495 w 5243195"/>
              <a:gd name="connsiteY7" fmla="*/ 1300224 h 1986099"/>
              <a:gd name="connsiteX8" fmla="*/ 2728422 w 5243195"/>
              <a:gd name="connsiteY8" fmla="*/ 1555148 h 1986099"/>
              <a:gd name="connsiteX9" fmla="*/ 3119576 w 5243195"/>
              <a:gd name="connsiteY9" fmla="*/ 1416801 h 1986099"/>
              <a:gd name="connsiteX10" fmla="*/ 3500120 w 5243195"/>
              <a:gd name="connsiteY10" fmla="*/ 1956468 h 1986099"/>
              <a:gd name="connsiteX11" fmla="*/ 3901440 w 5243195"/>
              <a:gd name="connsiteY11" fmla="*/ 274988 h 1986099"/>
              <a:gd name="connsiteX12" fmla="*/ 4486275 w 5243195"/>
              <a:gd name="connsiteY12" fmla="*/ 87028 h 1986099"/>
              <a:gd name="connsiteX13" fmla="*/ 5243195 w 5243195"/>
              <a:gd name="connsiteY13" fmla="*/ 1153193 h 1986099"/>
              <a:gd name="connsiteX0" fmla="*/ 0 w 5243195"/>
              <a:gd name="connsiteY0" fmla="*/ 1209708 h 1986099"/>
              <a:gd name="connsiteX1" fmla="*/ 223520 w 5243195"/>
              <a:gd name="connsiteY1" fmla="*/ 1363577 h 1986099"/>
              <a:gd name="connsiteX2" fmla="*/ 528320 w 5243195"/>
              <a:gd name="connsiteY2" fmla="*/ 1373737 h 1986099"/>
              <a:gd name="connsiteX3" fmla="*/ 807720 w 5243195"/>
              <a:gd name="connsiteY3" fmla="*/ 925228 h 1986099"/>
              <a:gd name="connsiteX4" fmla="*/ 1168400 w 5243195"/>
              <a:gd name="connsiteY4" fmla="*/ 788068 h 1986099"/>
              <a:gd name="connsiteX5" fmla="*/ 1579419 w 5243195"/>
              <a:gd name="connsiteY5" fmla="*/ 1180152 h 1986099"/>
              <a:gd name="connsiteX6" fmla="*/ 1965030 w 5243195"/>
              <a:gd name="connsiteY6" fmla="*/ 1716521 h 1986099"/>
              <a:gd name="connsiteX7" fmla="*/ 2340495 w 5243195"/>
              <a:gd name="connsiteY7" fmla="*/ 1300224 h 1986099"/>
              <a:gd name="connsiteX8" fmla="*/ 2728422 w 5243195"/>
              <a:gd name="connsiteY8" fmla="*/ 1555148 h 1986099"/>
              <a:gd name="connsiteX9" fmla="*/ 3119576 w 5243195"/>
              <a:gd name="connsiteY9" fmla="*/ 1416801 h 1986099"/>
              <a:gd name="connsiteX10" fmla="*/ 3500120 w 5243195"/>
              <a:gd name="connsiteY10" fmla="*/ 1956468 h 1986099"/>
              <a:gd name="connsiteX11" fmla="*/ 3901440 w 5243195"/>
              <a:gd name="connsiteY11" fmla="*/ 274988 h 1986099"/>
              <a:gd name="connsiteX12" fmla="*/ 4486275 w 5243195"/>
              <a:gd name="connsiteY12" fmla="*/ 87028 h 1986099"/>
              <a:gd name="connsiteX13" fmla="*/ 5243195 w 5243195"/>
              <a:gd name="connsiteY13" fmla="*/ 1153193 h 1986099"/>
              <a:gd name="connsiteX0" fmla="*/ 0 w 5243195"/>
              <a:gd name="connsiteY0" fmla="*/ 1209708 h 1956750"/>
              <a:gd name="connsiteX1" fmla="*/ 223520 w 5243195"/>
              <a:gd name="connsiteY1" fmla="*/ 1363577 h 1956750"/>
              <a:gd name="connsiteX2" fmla="*/ 528320 w 5243195"/>
              <a:gd name="connsiteY2" fmla="*/ 1373737 h 1956750"/>
              <a:gd name="connsiteX3" fmla="*/ 807720 w 5243195"/>
              <a:gd name="connsiteY3" fmla="*/ 925228 h 1956750"/>
              <a:gd name="connsiteX4" fmla="*/ 1168400 w 5243195"/>
              <a:gd name="connsiteY4" fmla="*/ 788068 h 1956750"/>
              <a:gd name="connsiteX5" fmla="*/ 1579419 w 5243195"/>
              <a:gd name="connsiteY5" fmla="*/ 1180152 h 1956750"/>
              <a:gd name="connsiteX6" fmla="*/ 1965030 w 5243195"/>
              <a:gd name="connsiteY6" fmla="*/ 1716521 h 1956750"/>
              <a:gd name="connsiteX7" fmla="*/ 2340495 w 5243195"/>
              <a:gd name="connsiteY7" fmla="*/ 1300224 h 1956750"/>
              <a:gd name="connsiteX8" fmla="*/ 2728422 w 5243195"/>
              <a:gd name="connsiteY8" fmla="*/ 1555148 h 1956750"/>
              <a:gd name="connsiteX9" fmla="*/ 3119576 w 5243195"/>
              <a:gd name="connsiteY9" fmla="*/ 1416801 h 1956750"/>
              <a:gd name="connsiteX10" fmla="*/ 3500120 w 5243195"/>
              <a:gd name="connsiteY10" fmla="*/ 1956468 h 1956750"/>
              <a:gd name="connsiteX11" fmla="*/ 3901440 w 5243195"/>
              <a:gd name="connsiteY11" fmla="*/ 274988 h 1956750"/>
              <a:gd name="connsiteX12" fmla="*/ 4486275 w 5243195"/>
              <a:gd name="connsiteY12" fmla="*/ 87028 h 1956750"/>
              <a:gd name="connsiteX13" fmla="*/ 5243195 w 5243195"/>
              <a:gd name="connsiteY13" fmla="*/ 1153193 h 1956750"/>
              <a:gd name="connsiteX0" fmla="*/ 0 w 5243195"/>
              <a:gd name="connsiteY0" fmla="*/ 1143764 h 1897882"/>
              <a:gd name="connsiteX1" fmla="*/ 223520 w 5243195"/>
              <a:gd name="connsiteY1" fmla="*/ 1297633 h 1897882"/>
              <a:gd name="connsiteX2" fmla="*/ 528320 w 5243195"/>
              <a:gd name="connsiteY2" fmla="*/ 1307793 h 1897882"/>
              <a:gd name="connsiteX3" fmla="*/ 807720 w 5243195"/>
              <a:gd name="connsiteY3" fmla="*/ 859284 h 1897882"/>
              <a:gd name="connsiteX4" fmla="*/ 1168400 w 5243195"/>
              <a:gd name="connsiteY4" fmla="*/ 722124 h 1897882"/>
              <a:gd name="connsiteX5" fmla="*/ 1579419 w 5243195"/>
              <a:gd name="connsiteY5" fmla="*/ 1114208 h 1897882"/>
              <a:gd name="connsiteX6" fmla="*/ 1965030 w 5243195"/>
              <a:gd name="connsiteY6" fmla="*/ 1650577 h 1897882"/>
              <a:gd name="connsiteX7" fmla="*/ 2340495 w 5243195"/>
              <a:gd name="connsiteY7" fmla="*/ 1234280 h 1897882"/>
              <a:gd name="connsiteX8" fmla="*/ 2728422 w 5243195"/>
              <a:gd name="connsiteY8" fmla="*/ 1489204 h 1897882"/>
              <a:gd name="connsiteX9" fmla="*/ 3119576 w 5243195"/>
              <a:gd name="connsiteY9" fmla="*/ 1350857 h 1897882"/>
              <a:gd name="connsiteX10" fmla="*/ 3500120 w 5243195"/>
              <a:gd name="connsiteY10" fmla="*/ 1890524 h 1897882"/>
              <a:gd name="connsiteX11" fmla="*/ 3901440 w 5243195"/>
              <a:gd name="connsiteY11" fmla="*/ 838964 h 1897882"/>
              <a:gd name="connsiteX12" fmla="*/ 4486275 w 5243195"/>
              <a:gd name="connsiteY12" fmla="*/ 21084 h 1897882"/>
              <a:gd name="connsiteX13" fmla="*/ 5243195 w 5243195"/>
              <a:gd name="connsiteY13" fmla="*/ 1087249 h 1897882"/>
              <a:gd name="connsiteX0" fmla="*/ 0 w 5243195"/>
              <a:gd name="connsiteY0" fmla="*/ 1148728 h 1902846"/>
              <a:gd name="connsiteX1" fmla="*/ 223520 w 5243195"/>
              <a:gd name="connsiteY1" fmla="*/ 1302597 h 1902846"/>
              <a:gd name="connsiteX2" fmla="*/ 528320 w 5243195"/>
              <a:gd name="connsiteY2" fmla="*/ 1312757 h 1902846"/>
              <a:gd name="connsiteX3" fmla="*/ 807720 w 5243195"/>
              <a:gd name="connsiteY3" fmla="*/ 864248 h 1902846"/>
              <a:gd name="connsiteX4" fmla="*/ 1168400 w 5243195"/>
              <a:gd name="connsiteY4" fmla="*/ 727088 h 1902846"/>
              <a:gd name="connsiteX5" fmla="*/ 1579419 w 5243195"/>
              <a:gd name="connsiteY5" fmla="*/ 1119172 h 1902846"/>
              <a:gd name="connsiteX6" fmla="*/ 1965030 w 5243195"/>
              <a:gd name="connsiteY6" fmla="*/ 1655541 h 1902846"/>
              <a:gd name="connsiteX7" fmla="*/ 2340495 w 5243195"/>
              <a:gd name="connsiteY7" fmla="*/ 1239244 h 1902846"/>
              <a:gd name="connsiteX8" fmla="*/ 2728422 w 5243195"/>
              <a:gd name="connsiteY8" fmla="*/ 1494168 h 1902846"/>
              <a:gd name="connsiteX9" fmla="*/ 3119576 w 5243195"/>
              <a:gd name="connsiteY9" fmla="*/ 1355821 h 1902846"/>
              <a:gd name="connsiteX10" fmla="*/ 3500120 w 5243195"/>
              <a:gd name="connsiteY10" fmla="*/ 1895488 h 1902846"/>
              <a:gd name="connsiteX11" fmla="*/ 3901440 w 5243195"/>
              <a:gd name="connsiteY11" fmla="*/ 843928 h 1902846"/>
              <a:gd name="connsiteX12" fmla="*/ 4328795 w 5243195"/>
              <a:gd name="connsiteY12" fmla="*/ 20968 h 1902846"/>
              <a:gd name="connsiteX13" fmla="*/ 5243195 w 5243195"/>
              <a:gd name="connsiteY13" fmla="*/ 1092213 h 1902846"/>
              <a:gd name="connsiteX0" fmla="*/ 0 w 5243195"/>
              <a:gd name="connsiteY0" fmla="*/ 1148728 h 1902846"/>
              <a:gd name="connsiteX1" fmla="*/ 223520 w 5243195"/>
              <a:gd name="connsiteY1" fmla="*/ 1302597 h 1902846"/>
              <a:gd name="connsiteX2" fmla="*/ 528320 w 5243195"/>
              <a:gd name="connsiteY2" fmla="*/ 1312757 h 1902846"/>
              <a:gd name="connsiteX3" fmla="*/ 807720 w 5243195"/>
              <a:gd name="connsiteY3" fmla="*/ 864248 h 1902846"/>
              <a:gd name="connsiteX4" fmla="*/ 1168400 w 5243195"/>
              <a:gd name="connsiteY4" fmla="*/ 727088 h 1902846"/>
              <a:gd name="connsiteX5" fmla="*/ 1579419 w 5243195"/>
              <a:gd name="connsiteY5" fmla="*/ 1119172 h 1902846"/>
              <a:gd name="connsiteX6" fmla="*/ 1965030 w 5243195"/>
              <a:gd name="connsiteY6" fmla="*/ 1655541 h 1902846"/>
              <a:gd name="connsiteX7" fmla="*/ 2340495 w 5243195"/>
              <a:gd name="connsiteY7" fmla="*/ 1239244 h 1902846"/>
              <a:gd name="connsiteX8" fmla="*/ 2728422 w 5243195"/>
              <a:gd name="connsiteY8" fmla="*/ 1494168 h 1902846"/>
              <a:gd name="connsiteX9" fmla="*/ 3119576 w 5243195"/>
              <a:gd name="connsiteY9" fmla="*/ 1355821 h 1902846"/>
              <a:gd name="connsiteX10" fmla="*/ 3500120 w 5243195"/>
              <a:gd name="connsiteY10" fmla="*/ 1895488 h 1902846"/>
              <a:gd name="connsiteX11" fmla="*/ 3901440 w 5243195"/>
              <a:gd name="connsiteY11" fmla="*/ 843928 h 1902846"/>
              <a:gd name="connsiteX12" fmla="*/ 4288155 w 5243195"/>
              <a:gd name="connsiteY12" fmla="*/ 20968 h 1902846"/>
              <a:gd name="connsiteX13" fmla="*/ 5243195 w 5243195"/>
              <a:gd name="connsiteY13" fmla="*/ 1092213 h 1902846"/>
              <a:gd name="connsiteX0" fmla="*/ 0 w 5243195"/>
              <a:gd name="connsiteY0" fmla="*/ 1144288 h 1898406"/>
              <a:gd name="connsiteX1" fmla="*/ 223520 w 5243195"/>
              <a:gd name="connsiteY1" fmla="*/ 1298157 h 1898406"/>
              <a:gd name="connsiteX2" fmla="*/ 528320 w 5243195"/>
              <a:gd name="connsiteY2" fmla="*/ 1308317 h 1898406"/>
              <a:gd name="connsiteX3" fmla="*/ 807720 w 5243195"/>
              <a:gd name="connsiteY3" fmla="*/ 859808 h 1898406"/>
              <a:gd name="connsiteX4" fmla="*/ 1168400 w 5243195"/>
              <a:gd name="connsiteY4" fmla="*/ 722648 h 1898406"/>
              <a:gd name="connsiteX5" fmla="*/ 1579419 w 5243195"/>
              <a:gd name="connsiteY5" fmla="*/ 1114732 h 1898406"/>
              <a:gd name="connsiteX6" fmla="*/ 1965030 w 5243195"/>
              <a:gd name="connsiteY6" fmla="*/ 1651101 h 1898406"/>
              <a:gd name="connsiteX7" fmla="*/ 2340495 w 5243195"/>
              <a:gd name="connsiteY7" fmla="*/ 1234804 h 1898406"/>
              <a:gd name="connsiteX8" fmla="*/ 2728422 w 5243195"/>
              <a:gd name="connsiteY8" fmla="*/ 1489728 h 1898406"/>
              <a:gd name="connsiteX9" fmla="*/ 3119576 w 5243195"/>
              <a:gd name="connsiteY9" fmla="*/ 1351381 h 1898406"/>
              <a:gd name="connsiteX10" fmla="*/ 3500120 w 5243195"/>
              <a:gd name="connsiteY10" fmla="*/ 1891048 h 1898406"/>
              <a:gd name="connsiteX11" fmla="*/ 3901440 w 5243195"/>
              <a:gd name="connsiteY11" fmla="*/ 839488 h 1898406"/>
              <a:gd name="connsiteX12" fmla="*/ 4288155 w 5243195"/>
              <a:gd name="connsiteY12" fmla="*/ 16528 h 1898406"/>
              <a:gd name="connsiteX13" fmla="*/ 4679136 w 5243195"/>
              <a:gd name="connsiteY13" fmla="*/ 350621 h 1898406"/>
              <a:gd name="connsiteX14" fmla="*/ 5243195 w 5243195"/>
              <a:gd name="connsiteY14" fmla="*/ 1087773 h 1898406"/>
              <a:gd name="connsiteX0" fmla="*/ 0 w 5243195"/>
              <a:gd name="connsiteY0" fmla="*/ 1165932 h 1920050"/>
              <a:gd name="connsiteX1" fmla="*/ 223520 w 5243195"/>
              <a:gd name="connsiteY1" fmla="*/ 1319801 h 1920050"/>
              <a:gd name="connsiteX2" fmla="*/ 528320 w 5243195"/>
              <a:gd name="connsiteY2" fmla="*/ 1329961 h 1920050"/>
              <a:gd name="connsiteX3" fmla="*/ 807720 w 5243195"/>
              <a:gd name="connsiteY3" fmla="*/ 881452 h 1920050"/>
              <a:gd name="connsiteX4" fmla="*/ 1168400 w 5243195"/>
              <a:gd name="connsiteY4" fmla="*/ 744292 h 1920050"/>
              <a:gd name="connsiteX5" fmla="*/ 1579419 w 5243195"/>
              <a:gd name="connsiteY5" fmla="*/ 1136376 h 1920050"/>
              <a:gd name="connsiteX6" fmla="*/ 1965030 w 5243195"/>
              <a:gd name="connsiteY6" fmla="*/ 1672745 h 1920050"/>
              <a:gd name="connsiteX7" fmla="*/ 2340495 w 5243195"/>
              <a:gd name="connsiteY7" fmla="*/ 1256448 h 1920050"/>
              <a:gd name="connsiteX8" fmla="*/ 2728422 w 5243195"/>
              <a:gd name="connsiteY8" fmla="*/ 1511372 h 1920050"/>
              <a:gd name="connsiteX9" fmla="*/ 3119576 w 5243195"/>
              <a:gd name="connsiteY9" fmla="*/ 1373025 h 1920050"/>
              <a:gd name="connsiteX10" fmla="*/ 3500120 w 5243195"/>
              <a:gd name="connsiteY10" fmla="*/ 1912692 h 1920050"/>
              <a:gd name="connsiteX11" fmla="*/ 3901440 w 5243195"/>
              <a:gd name="connsiteY11" fmla="*/ 861132 h 1920050"/>
              <a:gd name="connsiteX12" fmla="*/ 4288155 w 5243195"/>
              <a:gd name="connsiteY12" fmla="*/ 38172 h 1920050"/>
              <a:gd name="connsiteX13" fmla="*/ 4694376 w 5243195"/>
              <a:gd name="connsiteY13" fmla="*/ 184305 h 1920050"/>
              <a:gd name="connsiteX14" fmla="*/ 5243195 w 5243195"/>
              <a:gd name="connsiteY14" fmla="*/ 1109417 h 1920050"/>
              <a:gd name="connsiteX0" fmla="*/ 0 w 5243195"/>
              <a:gd name="connsiteY0" fmla="*/ 1159767 h 1913885"/>
              <a:gd name="connsiteX1" fmla="*/ 223520 w 5243195"/>
              <a:gd name="connsiteY1" fmla="*/ 1313636 h 1913885"/>
              <a:gd name="connsiteX2" fmla="*/ 528320 w 5243195"/>
              <a:gd name="connsiteY2" fmla="*/ 1323796 h 1913885"/>
              <a:gd name="connsiteX3" fmla="*/ 807720 w 5243195"/>
              <a:gd name="connsiteY3" fmla="*/ 875287 h 1913885"/>
              <a:gd name="connsiteX4" fmla="*/ 1168400 w 5243195"/>
              <a:gd name="connsiteY4" fmla="*/ 738127 h 1913885"/>
              <a:gd name="connsiteX5" fmla="*/ 1579419 w 5243195"/>
              <a:gd name="connsiteY5" fmla="*/ 1130211 h 1913885"/>
              <a:gd name="connsiteX6" fmla="*/ 1965030 w 5243195"/>
              <a:gd name="connsiteY6" fmla="*/ 1666580 h 1913885"/>
              <a:gd name="connsiteX7" fmla="*/ 2340495 w 5243195"/>
              <a:gd name="connsiteY7" fmla="*/ 1250283 h 1913885"/>
              <a:gd name="connsiteX8" fmla="*/ 2728422 w 5243195"/>
              <a:gd name="connsiteY8" fmla="*/ 1505207 h 1913885"/>
              <a:gd name="connsiteX9" fmla="*/ 3119576 w 5243195"/>
              <a:gd name="connsiteY9" fmla="*/ 1366860 h 1913885"/>
              <a:gd name="connsiteX10" fmla="*/ 3500120 w 5243195"/>
              <a:gd name="connsiteY10" fmla="*/ 1906527 h 1913885"/>
              <a:gd name="connsiteX11" fmla="*/ 3901440 w 5243195"/>
              <a:gd name="connsiteY11" fmla="*/ 854967 h 1913885"/>
              <a:gd name="connsiteX12" fmla="*/ 4288155 w 5243195"/>
              <a:gd name="connsiteY12" fmla="*/ 32007 h 1913885"/>
              <a:gd name="connsiteX13" fmla="*/ 4684216 w 5243195"/>
              <a:gd name="connsiteY13" fmla="*/ 208620 h 1913885"/>
              <a:gd name="connsiteX14" fmla="*/ 5243195 w 524319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88915" h="1913885">
                <a:moveTo>
                  <a:pt x="0" y="1159767"/>
                </a:moveTo>
                <a:cubicBezTo>
                  <a:pt x="33867" y="1188798"/>
                  <a:pt x="145627" y="1262591"/>
                  <a:pt x="223520" y="1313636"/>
                </a:cubicBezTo>
                <a:cubicBezTo>
                  <a:pt x="301413" y="1364681"/>
                  <a:pt x="430953" y="1396854"/>
                  <a:pt x="528320" y="1323796"/>
                </a:cubicBezTo>
                <a:cubicBezTo>
                  <a:pt x="625687" y="1250738"/>
                  <a:pt x="701040" y="972899"/>
                  <a:pt x="807720" y="875287"/>
                </a:cubicBezTo>
                <a:cubicBezTo>
                  <a:pt x="914400" y="777675"/>
                  <a:pt x="1039784" y="695640"/>
                  <a:pt x="1168400" y="738127"/>
                </a:cubicBezTo>
                <a:cubicBezTo>
                  <a:pt x="1297016" y="780614"/>
                  <a:pt x="1446647" y="975469"/>
                  <a:pt x="1579419" y="1130211"/>
                </a:cubicBezTo>
                <a:cubicBezTo>
                  <a:pt x="1712191" y="1284953"/>
                  <a:pt x="1839723" y="1660423"/>
                  <a:pt x="1965030" y="1666580"/>
                </a:cubicBezTo>
                <a:cubicBezTo>
                  <a:pt x="2090337" y="1672737"/>
                  <a:pt x="2213263" y="1277178"/>
                  <a:pt x="2340495" y="1250283"/>
                </a:cubicBezTo>
                <a:cubicBezTo>
                  <a:pt x="2467727" y="1223388"/>
                  <a:pt x="2598575" y="1485778"/>
                  <a:pt x="2728422" y="1505207"/>
                </a:cubicBezTo>
                <a:cubicBezTo>
                  <a:pt x="2858269" y="1524636"/>
                  <a:pt x="3008740" y="1427820"/>
                  <a:pt x="3119576" y="1366860"/>
                </a:cubicBezTo>
                <a:cubicBezTo>
                  <a:pt x="3230412" y="1305900"/>
                  <a:pt x="3369809" y="1991842"/>
                  <a:pt x="3500120" y="1906527"/>
                </a:cubicBezTo>
                <a:cubicBezTo>
                  <a:pt x="3630431" y="1821212"/>
                  <a:pt x="3810741" y="1147067"/>
                  <a:pt x="3901440" y="854967"/>
                </a:cubicBezTo>
                <a:cubicBezTo>
                  <a:pt x="3992139" y="562867"/>
                  <a:pt x="4158539" y="113485"/>
                  <a:pt x="4288155" y="32007"/>
                </a:cubicBezTo>
                <a:cubicBezTo>
                  <a:pt x="4417771" y="-49471"/>
                  <a:pt x="4525043" y="30079"/>
                  <a:pt x="4684216" y="208620"/>
                </a:cubicBezTo>
                <a:cubicBezTo>
                  <a:pt x="4843389" y="387161"/>
                  <a:pt x="5194905" y="980393"/>
                  <a:pt x="5288915" y="110325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EC5426D-2D0D-421B-8F7C-A6CC30E2397B}"/>
              </a:ext>
            </a:extLst>
          </p:cNvPr>
          <p:cNvGrpSpPr/>
          <p:nvPr/>
        </p:nvGrpSpPr>
        <p:grpSpPr>
          <a:xfrm>
            <a:off x="1559496" y="652937"/>
            <a:ext cx="7504088" cy="5256584"/>
            <a:chOff x="1775520" y="652937"/>
            <a:chExt cx="7504088" cy="525658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FE33E46-8201-46EE-9DEB-0D42B5322CFE}"/>
                </a:ext>
              </a:extLst>
            </p:cNvPr>
            <p:cNvGrpSpPr/>
            <p:nvPr/>
          </p:nvGrpSpPr>
          <p:grpSpPr>
            <a:xfrm>
              <a:off x="1775520" y="948479"/>
              <a:ext cx="7056783" cy="4961042"/>
              <a:chOff x="2063552" y="844222"/>
              <a:chExt cx="7056783" cy="4961042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45FA6676-D73B-48B1-B79D-5B5DBD430D6E}"/>
                  </a:ext>
                </a:extLst>
              </p:cNvPr>
              <p:cNvGrpSpPr/>
              <p:nvPr/>
            </p:nvGrpSpPr>
            <p:grpSpPr>
              <a:xfrm>
                <a:off x="2443336" y="844222"/>
                <a:ext cx="832950" cy="4961042"/>
                <a:chOff x="2443336" y="404664"/>
                <a:chExt cx="832950" cy="4961042"/>
              </a:xfrm>
            </p:grpSpPr>
            <p:pic>
              <p:nvPicPr>
                <p:cNvPr id="6" name="圖形 5" descr="單線箭號 (直線)">
                  <a:extLst>
                    <a:ext uri="{FF2B5EF4-FFF2-40B4-BE49-F238E27FC236}">
                      <a16:creationId xmlns:a16="http://schemas.microsoft.com/office/drawing/2014/main" id="{F3169C1C-AFDB-4117-A8A3-78F192903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339718" y="508282"/>
                  <a:ext cx="1040185" cy="832950"/>
                </a:xfrm>
                <a:prstGeom prst="rect">
                  <a:avLst/>
                </a:prstGeom>
              </p:spPr>
            </p:pic>
            <p:pic>
              <p:nvPicPr>
                <p:cNvPr id="7" name="圖形 6" descr="單線箭號 (直線)">
                  <a:extLst>
                    <a:ext uri="{FF2B5EF4-FFF2-40B4-BE49-F238E27FC236}">
                      <a16:creationId xmlns:a16="http://schemas.microsoft.com/office/drawing/2014/main" id="{BE403988-C7D4-4C57-AA24-B68C5813A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843674" y="2933094"/>
                  <a:ext cx="4032274" cy="832950"/>
                </a:xfrm>
                <a:prstGeom prst="rect">
                  <a:avLst/>
                </a:prstGeom>
              </p:spPr>
            </p:pic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F6AAA989-AD33-4D84-AAA2-2C23246A2CEB}"/>
                  </a:ext>
                </a:extLst>
              </p:cNvPr>
              <p:cNvGrpSpPr/>
              <p:nvPr/>
            </p:nvGrpSpPr>
            <p:grpSpPr>
              <a:xfrm>
                <a:off x="2063552" y="4676771"/>
                <a:ext cx="7056783" cy="832950"/>
                <a:chOff x="-1937441" y="2205924"/>
                <a:chExt cx="7056783" cy="832950"/>
              </a:xfrm>
            </p:grpSpPr>
            <p:pic>
              <p:nvPicPr>
                <p:cNvPr id="8" name="圖形 7" descr="單線箭號 (直線)">
                  <a:extLst>
                    <a:ext uri="{FF2B5EF4-FFF2-40B4-BE49-F238E27FC236}">
                      <a16:creationId xmlns:a16="http://schemas.microsoft.com/office/drawing/2014/main" id="{463A2D5C-4AEE-4A18-A004-C3479600B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055463" y="2205924"/>
                  <a:ext cx="1063879" cy="832950"/>
                </a:xfrm>
                <a:prstGeom prst="rect">
                  <a:avLst/>
                </a:prstGeom>
              </p:spPr>
            </p:pic>
            <p:pic>
              <p:nvPicPr>
                <p:cNvPr id="9" name="圖形 8" descr="單線箭號 (直線)">
                  <a:extLst>
                    <a:ext uri="{FF2B5EF4-FFF2-40B4-BE49-F238E27FC236}">
                      <a16:creationId xmlns:a16="http://schemas.microsoft.com/office/drawing/2014/main" id="{75307411-74A2-4E0C-8083-A4BEAB4F4E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10800000">
                  <a:off x="-1937441" y="2205924"/>
                  <a:ext cx="6104322" cy="832950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74D94EC-0BC1-4E6C-9340-8E36ED023155}"/>
                </a:ext>
              </a:extLst>
            </p:cNvPr>
            <p:cNvSpPr txBox="1"/>
            <p:nvPr/>
          </p:nvSpPr>
          <p:spPr>
            <a:xfrm>
              <a:off x="1909080" y="65293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Ｐ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7172843-D007-4D5E-84CF-0607BD28B557}"/>
                </a:ext>
              </a:extLst>
            </p:cNvPr>
            <p:cNvSpPr txBox="1"/>
            <p:nvPr/>
          </p:nvSpPr>
          <p:spPr>
            <a:xfrm>
              <a:off x="8976320" y="530120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endPara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橢圓 15">
            <a:extLst>
              <a:ext uri="{FF2B5EF4-FFF2-40B4-BE49-F238E27FC236}">
                <a16:creationId xmlns:a16="http://schemas.microsoft.com/office/drawing/2014/main" id="{2082AB3C-6819-4E66-826C-268B77B976B1}"/>
              </a:ext>
            </a:extLst>
          </p:cNvPr>
          <p:cNvSpPr/>
          <p:nvPr/>
        </p:nvSpPr>
        <p:spPr>
          <a:xfrm>
            <a:off x="2297578" y="3212976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6C24715-FF3E-41E8-9E87-7FED1CE90523}"/>
              </a:ext>
            </a:extLst>
          </p:cNvPr>
          <p:cNvSpPr/>
          <p:nvPr/>
        </p:nvSpPr>
        <p:spPr>
          <a:xfrm>
            <a:off x="2701109" y="3394699"/>
            <a:ext cx="108012" cy="1080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F4A9D82-29EA-4A28-B703-91C3E4325096}"/>
              </a:ext>
            </a:extLst>
          </p:cNvPr>
          <p:cNvSpPr/>
          <p:nvPr/>
        </p:nvSpPr>
        <p:spPr>
          <a:xfrm>
            <a:off x="3089666" y="2924944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B5E3389-2312-4706-A32E-85BC84463F9D}"/>
              </a:ext>
            </a:extLst>
          </p:cNvPr>
          <p:cNvSpPr/>
          <p:nvPr/>
        </p:nvSpPr>
        <p:spPr>
          <a:xfrm>
            <a:off x="5032452" y="3542579"/>
            <a:ext cx="108012" cy="1080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6C8DAD4-312C-4B03-9F9B-DDC83F317900}"/>
              </a:ext>
            </a:extLst>
          </p:cNvPr>
          <p:cNvSpPr/>
          <p:nvPr/>
        </p:nvSpPr>
        <p:spPr>
          <a:xfrm>
            <a:off x="4640977" y="3295651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D560DA0-8906-4D6F-AD24-9B6CADA81E6D}"/>
              </a:ext>
            </a:extLst>
          </p:cNvPr>
          <p:cNvSpPr/>
          <p:nvPr/>
        </p:nvSpPr>
        <p:spPr>
          <a:xfrm>
            <a:off x="5806648" y="3952499"/>
            <a:ext cx="108012" cy="1080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A1505E14-B738-4E34-B91A-8829CB697C1C}"/>
              </a:ext>
            </a:extLst>
          </p:cNvPr>
          <p:cNvSpPr/>
          <p:nvPr/>
        </p:nvSpPr>
        <p:spPr>
          <a:xfrm>
            <a:off x="6198122" y="2898725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4E14B3F-B00C-4E1A-BD8F-7C9F1BFDBBAE}"/>
              </a:ext>
            </a:extLst>
          </p:cNvPr>
          <p:cNvSpPr/>
          <p:nvPr/>
        </p:nvSpPr>
        <p:spPr>
          <a:xfrm>
            <a:off x="6975236" y="2240868"/>
            <a:ext cx="108012" cy="1080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519D34C-D53A-4151-BE72-312F2550211C}"/>
              </a:ext>
            </a:extLst>
          </p:cNvPr>
          <p:cNvGrpSpPr/>
          <p:nvPr/>
        </p:nvGrpSpPr>
        <p:grpSpPr>
          <a:xfrm>
            <a:off x="9696400" y="2677343"/>
            <a:ext cx="909262" cy="919242"/>
            <a:chOff x="9433470" y="2429040"/>
            <a:chExt cx="909262" cy="919242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550ADCE0-3133-4460-A68C-896F981D1C03}"/>
                </a:ext>
              </a:extLst>
            </p:cNvPr>
            <p:cNvSpPr/>
            <p:nvPr/>
          </p:nvSpPr>
          <p:spPr>
            <a:xfrm>
              <a:off x="9433470" y="2559451"/>
              <a:ext cx="118914" cy="1189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695BB861-5FB0-4BB2-BCF7-364649281A42}"/>
                </a:ext>
              </a:extLst>
            </p:cNvPr>
            <p:cNvSpPr/>
            <p:nvPr/>
          </p:nvSpPr>
          <p:spPr>
            <a:xfrm>
              <a:off x="9433470" y="3104802"/>
              <a:ext cx="118914" cy="1189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26A7F8E-9B1D-4E7D-A4A2-023EE745B33B}"/>
                </a:ext>
              </a:extLst>
            </p:cNvPr>
            <p:cNvSpPr txBox="1"/>
            <p:nvPr/>
          </p:nvSpPr>
          <p:spPr>
            <a:xfrm>
              <a:off x="9696401" y="24290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買入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A531796-E565-407E-8D4A-DF5D384FCFBC}"/>
                </a:ext>
              </a:extLst>
            </p:cNvPr>
            <p:cNvSpPr txBox="1"/>
            <p:nvPr/>
          </p:nvSpPr>
          <p:spPr>
            <a:xfrm>
              <a:off x="9696400" y="29789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賣出</a:t>
              </a:r>
            </a:p>
          </p:txBody>
        </p:sp>
      </p:grpSp>
      <p:sp>
        <p:nvSpPr>
          <p:cNvPr id="49" name="橢圓 48">
            <a:extLst>
              <a:ext uri="{FF2B5EF4-FFF2-40B4-BE49-F238E27FC236}">
                <a16:creationId xmlns:a16="http://schemas.microsoft.com/office/drawing/2014/main" id="{C137AEE9-62A6-4568-AA6C-5687760F4734}"/>
              </a:ext>
            </a:extLst>
          </p:cNvPr>
          <p:cNvSpPr/>
          <p:nvPr/>
        </p:nvSpPr>
        <p:spPr>
          <a:xfrm>
            <a:off x="3475306" y="2785797"/>
            <a:ext cx="108012" cy="1080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94E760E2-0305-4405-83FC-B92382B2414E}"/>
              </a:ext>
            </a:extLst>
          </p:cNvPr>
          <p:cNvSpPr/>
          <p:nvPr/>
        </p:nvSpPr>
        <p:spPr>
          <a:xfrm>
            <a:off x="5421009" y="3422478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AE75D0C3-4802-4618-91C5-1508E9BA731F}"/>
              </a:ext>
            </a:extLst>
          </p:cNvPr>
          <p:cNvSpPr/>
          <p:nvPr/>
        </p:nvSpPr>
        <p:spPr>
          <a:xfrm>
            <a:off x="6586680" y="2069651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550BED3-BE4E-4FBE-AB69-B741A3C21F7F}"/>
                  </a:ext>
                </a:extLst>
              </p14:cNvPr>
              <p14:cNvContentPartPr/>
              <p14:nvPr/>
            </p14:nvContentPartPr>
            <p14:xfrm>
              <a:off x="4604040" y="2254800"/>
              <a:ext cx="2561040" cy="12258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550BED3-BE4E-4FBE-AB69-B741A3C21F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0040" y="2146800"/>
                <a:ext cx="2668680" cy="14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筆跡 53">
                <a:extLst>
                  <a:ext uri="{FF2B5EF4-FFF2-40B4-BE49-F238E27FC236}">
                    <a16:creationId xmlns:a16="http://schemas.microsoft.com/office/drawing/2014/main" id="{D745BC82-F27B-4692-B0CF-E95A85A365AB}"/>
                  </a:ext>
                </a:extLst>
              </p14:cNvPr>
              <p14:cNvContentPartPr/>
              <p14:nvPr/>
            </p14:nvContentPartPr>
            <p14:xfrm>
              <a:off x="2277000" y="2775360"/>
              <a:ext cx="1365120" cy="595800"/>
            </p14:xfrm>
          </p:contentPart>
        </mc:Choice>
        <mc:Fallback xmlns="">
          <p:pic>
            <p:nvPicPr>
              <p:cNvPr id="54" name="筆跡 53">
                <a:extLst>
                  <a:ext uri="{FF2B5EF4-FFF2-40B4-BE49-F238E27FC236}">
                    <a16:creationId xmlns:a16="http://schemas.microsoft.com/office/drawing/2014/main" id="{D745BC82-F27B-4692-B0CF-E95A85A365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3360" y="2667720"/>
                <a:ext cx="1472760" cy="8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56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B76A48-F6A1-4761-A8C5-5194F0DBB337}"/>
              </a:ext>
            </a:extLst>
          </p:cNvPr>
          <p:cNvSpPr/>
          <p:nvPr/>
        </p:nvSpPr>
        <p:spPr>
          <a:xfrm>
            <a:off x="3719736" y="2348880"/>
            <a:ext cx="5472614" cy="420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 Pt &gt; P yesterday: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buy in Qt;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record += (Pt, Qt);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 if Pt &lt; P yesterday: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qToBeSold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for each in record: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TW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each.P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&lt; Pt: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qToBeSold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+= </a:t>
            </a:r>
            <a:r>
              <a:rPr lang="en-US" altLang="zh-TW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each.Q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else: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each.P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-= epsilon;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5F02B29-5F6E-46B0-AD21-40BF23655F27}"/>
              </a:ext>
            </a:extLst>
          </p:cNvPr>
          <p:cNvGrpSpPr/>
          <p:nvPr/>
        </p:nvGrpSpPr>
        <p:grpSpPr>
          <a:xfrm>
            <a:off x="4236162" y="944908"/>
            <a:ext cx="3719669" cy="947824"/>
            <a:chOff x="2905140" y="944908"/>
            <a:chExt cx="3719669" cy="9478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A4BF2E-EE4E-4E38-BC7D-3ED5044AE245}"/>
                </a:ext>
              </a:extLst>
            </p:cNvPr>
            <p:cNvSpPr/>
            <p:nvPr/>
          </p:nvSpPr>
          <p:spPr>
            <a:xfrm>
              <a:off x="4608586" y="1628800"/>
              <a:ext cx="1656184" cy="216024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19A99FE-297A-44F9-8F54-7545D72ADE0C}"/>
                </a:ext>
              </a:extLst>
            </p:cNvPr>
            <p:cNvSpPr txBox="1"/>
            <p:nvPr/>
          </p:nvSpPr>
          <p:spPr>
            <a:xfrm>
              <a:off x="2905140" y="944908"/>
              <a:ext cx="3719669" cy="94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核心概念：</a:t>
              </a:r>
              <a:endParaRPr lang="en-US" altLang="zh-TW" sz="16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修正版的「追漲殺跌」</a:t>
              </a:r>
              <a:endParaRPr lang="en-US" altLang="zh-TW" sz="24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1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5D1FEF58-9C2E-47F9-9304-1B3DA08AB2AD}"/>
              </a:ext>
            </a:extLst>
          </p:cNvPr>
          <p:cNvSpPr/>
          <p:nvPr/>
        </p:nvSpPr>
        <p:spPr>
          <a:xfrm>
            <a:off x="2351584" y="2092620"/>
            <a:ext cx="5288915" cy="1913885"/>
          </a:xfrm>
          <a:custGeom>
            <a:avLst/>
            <a:gdLst>
              <a:gd name="connsiteX0" fmla="*/ 0 w 5730240"/>
              <a:gd name="connsiteY0" fmla="*/ 1421444 h 2294381"/>
              <a:gd name="connsiteX1" fmla="*/ 558800 w 5730240"/>
              <a:gd name="connsiteY1" fmla="*/ 771204 h 2294381"/>
              <a:gd name="connsiteX2" fmla="*/ 1097280 w 5730240"/>
              <a:gd name="connsiteY2" fmla="*/ 893124 h 2294381"/>
              <a:gd name="connsiteX3" fmla="*/ 1767840 w 5730240"/>
              <a:gd name="connsiteY3" fmla="*/ 1777044 h 2294381"/>
              <a:gd name="connsiteX4" fmla="*/ 2194560 w 5730240"/>
              <a:gd name="connsiteY4" fmla="*/ 2193604 h 2294381"/>
              <a:gd name="connsiteX5" fmla="*/ 2814320 w 5730240"/>
              <a:gd name="connsiteY5" fmla="*/ 2234244 h 2294381"/>
              <a:gd name="connsiteX6" fmla="*/ 3677920 w 5730240"/>
              <a:gd name="connsiteY6" fmla="*/ 1472244 h 2294381"/>
              <a:gd name="connsiteX7" fmla="*/ 4338320 w 5730240"/>
              <a:gd name="connsiteY7" fmla="*/ 222564 h 2294381"/>
              <a:gd name="connsiteX8" fmla="*/ 4978400 w 5730240"/>
              <a:gd name="connsiteY8" fmla="*/ 60004 h 2294381"/>
              <a:gd name="connsiteX9" fmla="*/ 5730240 w 5730240"/>
              <a:gd name="connsiteY9" fmla="*/ 893124 h 2294381"/>
              <a:gd name="connsiteX0" fmla="*/ 0 w 5730240"/>
              <a:gd name="connsiteY0" fmla="*/ 1421444 h 2305597"/>
              <a:gd name="connsiteX1" fmla="*/ 558800 w 5730240"/>
              <a:gd name="connsiteY1" fmla="*/ 77120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26720 w 5730240"/>
              <a:gd name="connsiteY1" fmla="*/ 90328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47040 w 5730240"/>
              <a:gd name="connsiteY1" fmla="*/ 78136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97840 w 5730240"/>
              <a:gd name="connsiteY1" fmla="*/ 73056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097280 w 5730240"/>
              <a:gd name="connsiteY2" fmla="*/ 88843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097280 w 5730240"/>
              <a:gd name="connsiteY2" fmla="*/ 88843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493520 w 5730240"/>
              <a:gd name="connsiteY2" fmla="*/ 72587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12128"/>
              <a:gd name="connsiteX1" fmla="*/ 497840 w 5730240"/>
              <a:gd name="connsiteY1" fmla="*/ 725877 h 2312128"/>
              <a:gd name="connsiteX2" fmla="*/ 1493520 w 5730240"/>
              <a:gd name="connsiteY2" fmla="*/ 725877 h 2312128"/>
              <a:gd name="connsiteX3" fmla="*/ 175768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730240"/>
              <a:gd name="connsiteY0" fmla="*/ 1416757 h 2312128"/>
              <a:gd name="connsiteX1" fmla="*/ 497840 w 5730240"/>
              <a:gd name="connsiteY1" fmla="*/ 725877 h 2312128"/>
              <a:gd name="connsiteX2" fmla="*/ 1493520 w 5730240"/>
              <a:gd name="connsiteY2" fmla="*/ 725877 h 2312128"/>
              <a:gd name="connsiteX3" fmla="*/ 178816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730240"/>
              <a:gd name="connsiteY0" fmla="*/ 1416757 h 2312128"/>
              <a:gd name="connsiteX1" fmla="*/ 934720 w 5730240"/>
              <a:gd name="connsiteY1" fmla="*/ 807157 h 2312128"/>
              <a:gd name="connsiteX2" fmla="*/ 1493520 w 5730240"/>
              <a:gd name="connsiteY2" fmla="*/ 725877 h 2312128"/>
              <a:gd name="connsiteX3" fmla="*/ 178816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262880"/>
              <a:gd name="connsiteY0" fmla="*/ 1548837 h 2312128"/>
              <a:gd name="connsiteX1" fmla="*/ 467360 w 5262880"/>
              <a:gd name="connsiteY1" fmla="*/ 80715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873760 w 5262880"/>
              <a:gd name="connsiteY2" fmla="*/ 9290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873760 w 5262880"/>
              <a:gd name="connsiteY2" fmla="*/ 929077 h 2312128"/>
              <a:gd name="connsiteX3" fmla="*/ 1320800 w 5262880"/>
              <a:gd name="connsiteY3" fmla="*/ 1477717 h 2312128"/>
              <a:gd name="connsiteX4" fmla="*/ 186944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286246"/>
              <a:gd name="connsiteX1" fmla="*/ 457200 w 5262880"/>
              <a:gd name="connsiteY1" fmla="*/ 969717 h 2286246"/>
              <a:gd name="connsiteX2" fmla="*/ 873760 w 5262880"/>
              <a:gd name="connsiteY2" fmla="*/ 929077 h 2286246"/>
              <a:gd name="connsiteX3" fmla="*/ 1320800 w 5262880"/>
              <a:gd name="connsiteY3" fmla="*/ 1477717 h 2286246"/>
              <a:gd name="connsiteX4" fmla="*/ 1869440 w 5262880"/>
              <a:gd name="connsiteY4" fmla="*/ 2188917 h 2286246"/>
              <a:gd name="connsiteX5" fmla="*/ 2448560 w 5262880"/>
              <a:gd name="connsiteY5" fmla="*/ 2188917 h 2286246"/>
              <a:gd name="connsiteX6" fmla="*/ 3281680 w 5262880"/>
              <a:gd name="connsiteY6" fmla="*/ 1345637 h 2286246"/>
              <a:gd name="connsiteX7" fmla="*/ 3870960 w 5262880"/>
              <a:gd name="connsiteY7" fmla="*/ 217877 h 2286246"/>
              <a:gd name="connsiteX8" fmla="*/ 4511040 w 5262880"/>
              <a:gd name="connsiteY8" fmla="*/ 55317 h 2286246"/>
              <a:gd name="connsiteX9" fmla="*/ 5262880 w 5262880"/>
              <a:gd name="connsiteY9" fmla="*/ 888437 h 2286246"/>
              <a:gd name="connsiteX0" fmla="*/ 0 w 5262880"/>
              <a:gd name="connsiteY0" fmla="*/ 1548837 h 2242568"/>
              <a:gd name="connsiteX1" fmla="*/ 457200 w 5262880"/>
              <a:gd name="connsiteY1" fmla="*/ 969717 h 2242568"/>
              <a:gd name="connsiteX2" fmla="*/ 873760 w 5262880"/>
              <a:gd name="connsiteY2" fmla="*/ 929077 h 2242568"/>
              <a:gd name="connsiteX3" fmla="*/ 1320800 w 5262880"/>
              <a:gd name="connsiteY3" fmla="*/ 1477717 h 2242568"/>
              <a:gd name="connsiteX4" fmla="*/ 1869440 w 5262880"/>
              <a:gd name="connsiteY4" fmla="*/ 2188917 h 2242568"/>
              <a:gd name="connsiteX5" fmla="*/ 2479040 w 5262880"/>
              <a:gd name="connsiteY5" fmla="*/ 2097477 h 2242568"/>
              <a:gd name="connsiteX6" fmla="*/ 3281680 w 5262880"/>
              <a:gd name="connsiteY6" fmla="*/ 1345637 h 2242568"/>
              <a:gd name="connsiteX7" fmla="*/ 3870960 w 5262880"/>
              <a:gd name="connsiteY7" fmla="*/ 217877 h 2242568"/>
              <a:gd name="connsiteX8" fmla="*/ 4511040 w 5262880"/>
              <a:gd name="connsiteY8" fmla="*/ 55317 h 2242568"/>
              <a:gd name="connsiteX9" fmla="*/ 5262880 w 5262880"/>
              <a:gd name="connsiteY9" fmla="*/ 888437 h 2242568"/>
              <a:gd name="connsiteX0" fmla="*/ 0 w 5262880"/>
              <a:gd name="connsiteY0" fmla="*/ 1548837 h 2242568"/>
              <a:gd name="connsiteX1" fmla="*/ 457200 w 5262880"/>
              <a:gd name="connsiteY1" fmla="*/ 969717 h 2242568"/>
              <a:gd name="connsiteX2" fmla="*/ 873760 w 5262880"/>
              <a:gd name="connsiteY2" fmla="*/ 929077 h 2242568"/>
              <a:gd name="connsiteX3" fmla="*/ 1320800 w 5262880"/>
              <a:gd name="connsiteY3" fmla="*/ 1477717 h 2242568"/>
              <a:gd name="connsiteX4" fmla="*/ 1869440 w 5262880"/>
              <a:gd name="connsiteY4" fmla="*/ 2188917 h 2242568"/>
              <a:gd name="connsiteX5" fmla="*/ 2479040 w 5262880"/>
              <a:gd name="connsiteY5" fmla="*/ 2097477 h 2242568"/>
              <a:gd name="connsiteX6" fmla="*/ 3281680 w 5262880"/>
              <a:gd name="connsiteY6" fmla="*/ 1345637 h 2242568"/>
              <a:gd name="connsiteX7" fmla="*/ 3870960 w 5262880"/>
              <a:gd name="connsiteY7" fmla="*/ 217877 h 2242568"/>
              <a:gd name="connsiteX8" fmla="*/ 4511040 w 5262880"/>
              <a:gd name="connsiteY8" fmla="*/ 55317 h 2242568"/>
              <a:gd name="connsiteX9" fmla="*/ 5262880 w 5262880"/>
              <a:gd name="connsiteY9" fmla="*/ 888437 h 2242568"/>
              <a:gd name="connsiteX0" fmla="*/ 0 w 5262880"/>
              <a:gd name="connsiteY0" fmla="*/ 1545593 h 2243210"/>
              <a:gd name="connsiteX1" fmla="*/ 457200 w 5262880"/>
              <a:gd name="connsiteY1" fmla="*/ 966473 h 2243210"/>
              <a:gd name="connsiteX2" fmla="*/ 873760 w 5262880"/>
              <a:gd name="connsiteY2" fmla="*/ 925833 h 2243210"/>
              <a:gd name="connsiteX3" fmla="*/ 1320800 w 5262880"/>
              <a:gd name="connsiteY3" fmla="*/ 1474473 h 2243210"/>
              <a:gd name="connsiteX4" fmla="*/ 1869440 w 5262880"/>
              <a:gd name="connsiteY4" fmla="*/ 2185673 h 2243210"/>
              <a:gd name="connsiteX5" fmla="*/ 2479040 w 5262880"/>
              <a:gd name="connsiteY5" fmla="*/ 2094233 h 2243210"/>
              <a:gd name="connsiteX6" fmla="*/ 2936240 w 5262880"/>
              <a:gd name="connsiteY6" fmla="*/ 1250953 h 2243210"/>
              <a:gd name="connsiteX7" fmla="*/ 3870960 w 5262880"/>
              <a:gd name="connsiteY7" fmla="*/ 214633 h 2243210"/>
              <a:gd name="connsiteX8" fmla="*/ 4511040 w 5262880"/>
              <a:gd name="connsiteY8" fmla="*/ 52073 h 2243210"/>
              <a:gd name="connsiteX9" fmla="*/ 5262880 w 5262880"/>
              <a:gd name="connsiteY9" fmla="*/ 885193 h 2243210"/>
              <a:gd name="connsiteX0" fmla="*/ 0 w 5262880"/>
              <a:gd name="connsiteY0" fmla="*/ 1515405 h 2213022"/>
              <a:gd name="connsiteX1" fmla="*/ 457200 w 5262880"/>
              <a:gd name="connsiteY1" fmla="*/ 936285 h 2213022"/>
              <a:gd name="connsiteX2" fmla="*/ 873760 w 5262880"/>
              <a:gd name="connsiteY2" fmla="*/ 895645 h 2213022"/>
              <a:gd name="connsiteX3" fmla="*/ 1320800 w 5262880"/>
              <a:gd name="connsiteY3" fmla="*/ 1444285 h 2213022"/>
              <a:gd name="connsiteX4" fmla="*/ 1869440 w 5262880"/>
              <a:gd name="connsiteY4" fmla="*/ 2155485 h 2213022"/>
              <a:gd name="connsiteX5" fmla="*/ 2479040 w 5262880"/>
              <a:gd name="connsiteY5" fmla="*/ 2064045 h 2213022"/>
              <a:gd name="connsiteX6" fmla="*/ 2936240 w 5262880"/>
              <a:gd name="connsiteY6" fmla="*/ 1220765 h 2213022"/>
              <a:gd name="connsiteX7" fmla="*/ 3495040 w 5262880"/>
              <a:gd name="connsiteY7" fmla="*/ 326685 h 2213022"/>
              <a:gd name="connsiteX8" fmla="*/ 4511040 w 5262880"/>
              <a:gd name="connsiteY8" fmla="*/ 21885 h 2213022"/>
              <a:gd name="connsiteX9" fmla="*/ 5262880 w 5262880"/>
              <a:gd name="connsiteY9" fmla="*/ 855005 h 2213022"/>
              <a:gd name="connsiteX0" fmla="*/ 0 w 5262880"/>
              <a:gd name="connsiteY0" fmla="*/ 1468487 h 2166104"/>
              <a:gd name="connsiteX1" fmla="*/ 457200 w 5262880"/>
              <a:gd name="connsiteY1" fmla="*/ 889367 h 2166104"/>
              <a:gd name="connsiteX2" fmla="*/ 873760 w 5262880"/>
              <a:gd name="connsiteY2" fmla="*/ 848727 h 2166104"/>
              <a:gd name="connsiteX3" fmla="*/ 1320800 w 5262880"/>
              <a:gd name="connsiteY3" fmla="*/ 1397367 h 2166104"/>
              <a:gd name="connsiteX4" fmla="*/ 1869440 w 5262880"/>
              <a:gd name="connsiteY4" fmla="*/ 2108567 h 2166104"/>
              <a:gd name="connsiteX5" fmla="*/ 2479040 w 5262880"/>
              <a:gd name="connsiteY5" fmla="*/ 2017127 h 2166104"/>
              <a:gd name="connsiteX6" fmla="*/ 2936240 w 5262880"/>
              <a:gd name="connsiteY6" fmla="*/ 1173847 h 2166104"/>
              <a:gd name="connsiteX7" fmla="*/ 3495040 w 5262880"/>
              <a:gd name="connsiteY7" fmla="*/ 279767 h 2166104"/>
              <a:gd name="connsiteX8" fmla="*/ 4165600 w 5262880"/>
              <a:gd name="connsiteY8" fmla="*/ 25767 h 2166104"/>
              <a:gd name="connsiteX9" fmla="*/ 5262880 w 5262880"/>
              <a:gd name="connsiteY9" fmla="*/ 808087 h 2166104"/>
              <a:gd name="connsiteX0" fmla="*/ 0 w 4602480"/>
              <a:gd name="connsiteY0" fmla="*/ 1487393 h 2185010"/>
              <a:gd name="connsiteX1" fmla="*/ 457200 w 4602480"/>
              <a:gd name="connsiteY1" fmla="*/ 908273 h 2185010"/>
              <a:gd name="connsiteX2" fmla="*/ 873760 w 4602480"/>
              <a:gd name="connsiteY2" fmla="*/ 867633 h 2185010"/>
              <a:gd name="connsiteX3" fmla="*/ 1320800 w 4602480"/>
              <a:gd name="connsiteY3" fmla="*/ 1416273 h 2185010"/>
              <a:gd name="connsiteX4" fmla="*/ 1869440 w 4602480"/>
              <a:gd name="connsiteY4" fmla="*/ 2127473 h 2185010"/>
              <a:gd name="connsiteX5" fmla="*/ 2479040 w 4602480"/>
              <a:gd name="connsiteY5" fmla="*/ 2036033 h 2185010"/>
              <a:gd name="connsiteX6" fmla="*/ 2936240 w 4602480"/>
              <a:gd name="connsiteY6" fmla="*/ 1192753 h 2185010"/>
              <a:gd name="connsiteX7" fmla="*/ 3495040 w 4602480"/>
              <a:gd name="connsiteY7" fmla="*/ 298673 h 2185010"/>
              <a:gd name="connsiteX8" fmla="*/ 4165600 w 4602480"/>
              <a:gd name="connsiteY8" fmla="*/ 44673 h 2185010"/>
              <a:gd name="connsiteX9" fmla="*/ 4602480 w 4602480"/>
              <a:gd name="connsiteY9" fmla="*/ 1111473 h 2185010"/>
              <a:gd name="connsiteX0" fmla="*/ 0 w 4693920"/>
              <a:gd name="connsiteY0" fmla="*/ 1475778 h 2173395"/>
              <a:gd name="connsiteX1" fmla="*/ 457200 w 4693920"/>
              <a:gd name="connsiteY1" fmla="*/ 896658 h 2173395"/>
              <a:gd name="connsiteX2" fmla="*/ 873760 w 4693920"/>
              <a:gd name="connsiteY2" fmla="*/ 856018 h 2173395"/>
              <a:gd name="connsiteX3" fmla="*/ 1320800 w 4693920"/>
              <a:gd name="connsiteY3" fmla="*/ 1404658 h 2173395"/>
              <a:gd name="connsiteX4" fmla="*/ 1869440 w 4693920"/>
              <a:gd name="connsiteY4" fmla="*/ 2115858 h 2173395"/>
              <a:gd name="connsiteX5" fmla="*/ 2479040 w 4693920"/>
              <a:gd name="connsiteY5" fmla="*/ 2024418 h 2173395"/>
              <a:gd name="connsiteX6" fmla="*/ 2936240 w 4693920"/>
              <a:gd name="connsiteY6" fmla="*/ 1181138 h 2173395"/>
              <a:gd name="connsiteX7" fmla="*/ 3495040 w 4693920"/>
              <a:gd name="connsiteY7" fmla="*/ 287058 h 2173395"/>
              <a:gd name="connsiteX8" fmla="*/ 4165600 w 4693920"/>
              <a:gd name="connsiteY8" fmla="*/ 33058 h 2173395"/>
              <a:gd name="connsiteX9" fmla="*/ 4693920 w 4693920"/>
              <a:gd name="connsiteY9" fmla="*/ 927138 h 2173395"/>
              <a:gd name="connsiteX0" fmla="*/ 0 w 4693920"/>
              <a:gd name="connsiteY0" fmla="*/ 1475778 h 2173395"/>
              <a:gd name="connsiteX1" fmla="*/ 457200 w 4693920"/>
              <a:gd name="connsiteY1" fmla="*/ 896658 h 2173395"/>
              <a:gd name="connsiteX2" fmla="*/ 873760 w 4693920"/>
              <a:gd name="connsiteY2" fmla="*/ 856018 h 2173395"/>
              <a:gd name="connsiteX3" fmla="*/ 1320800 w 4693920"/>
              <a:gd name="connsiteY3" fmla="*/ 1404658 h 2173395"/>
              <a:gd name="connsiteX4" fmla="*/ 1869440 w 4693920"/>
              <a:gd name="connsiteY4" fmla="*/ 2115858 h 2173395"/>
              <a:gd name="connsiteX5" fmla="*/ 2479040 w 4693920"/>
              <a:gd name="connsiteY5" fmla="*/ 2024418 h 2173395"/>
              <a:gd name="connsiteX6" fmla="*/ 2936240 w 4693920"/>
              <a:gd name="connsiteY6" fmla="*/ 1181138 h 2173395"/>
              <a:gd name="connsiteX7" fmla="*/ 3495040 w 4693920"/>
              <a:gd name="connsiteY7" fmla="*/ 287058 h 2173395"/>
              <a:gd name="connsiteX8" fmla="*/ 4165600 w 4693920"/>
              <a:gd name="connsiteY8" fmla="*/ 33058 h 2173395"/>
              <a:gd name="connsiteX9" fmla="*/ 4693920 w 4693920"/>
              <a:gd name="connsiteY9" fmla="*/ 927138 h 2173395"/>
              <a:gd name="connsiteX0" fmla="*/ 0 w 4693920"/>
              <a:gd name="connsiteY0" fmla="*/ 1476147 h 2172875"/>
              <a:gd name="connsiteX1" fmla="*/ 457200 w 4693920"/>
              <a:gd name="connsiteY1" fmla="*/ 897027 h 2172875"/>
              <a:gd name="connsiteX2" fmla="*/ 873760 w 4693920"/>
              <a:gd name="connsiteY2" fmla="*/ 856387 h 2172875"/>
              <a:gd name="connsiteX3" fmla="*/ 1320800 w 4693920"/>
              <a:gd name="connsiteY3" fmla="*/ 1405027 h 2172875"/>
              <a:gd name="connsiteX4" fmla="*/ 1869440 w 4693920"/>
              <a:gd name="connsiteY4" fmla="*/ 2116227 h 2172875"/>
              <a:gd name="connsiteX5" fmla="*/ 2479040 w 4693920"/>
              <a:gd name="connsiteY5" fmla="*/ 2024787 h 2172875"/>
              <a:gd name="connsiteX6" fmla="*/ 2987040 w 4693920"/>
              <a:gd name="connsiteY6" fmla="*/ 1201827 h 2172875"/>
              <a:gd name="connsiteX7" fmla="*/ 3495040 w 4693920"/>
              <a:gd name="connsiteY7" fmla="*/ 287427 h 2172875"/>
              <a:gd name="connsiteX8" fmla="*/ 4165600 w 4693920"/>
              <a:gd name="connsiteY8" fmla="*/ 33427 h 2172875"/>
              <a:gd name="connsiteX9" fmla="*/ 4693920 w 4693920"/>
              <a:gd name="connsiteY9" fmla="*/ 927507 h 2172875"/>
              <a:gd name="connsiteX0" fmla="*/ 0 w 4693920"/>
              <a:gd name="connsiteY0" fmla="*/ 1476147 h 2172875"/>
              <a:gd name="connsiteX1" fmla="*/ 457200 w 4693920"/>
              <a:gd name="connsiteY1" fmla="*/ 897027 h 2172875"/>
              <a:gd name="connsiteX2" fmla="*/ 873760 w 4693920"/>
              <a:gd name="connsiteY2" fmla="*/ 856387 h 2172875"/>
              <a:gd name="connsiteX3" fmla="*/ 1320800 w 4693920"/>
              <a:gd name="connsiteY3" fmla="*/ 1405027 h 2172875"/>
              <a:gd name="connsiteX4" fmla="*/ 1869440 w 4693920"/>
              <a:gd name="connsiteY4" fmla="*/ 2116227 h 2172875"/>
              <a:gd name="connsiteX5" fmla="*/ 2479040 w 4693920"/>
              <a:gd name="connsiteY5" fmla="*/ 2024787 h 2172875"/>
              <a:gd name="connsiteX6" fmla="*/ 2987040 w 4693920"/>
              <a:gd name="connsiteY6" fmla="*/ 1201827 h 2172875"/>
              <a:gd name="connsiteX7" fmla="*/ 3495040 w 4693920"/>
              <a:gd name="connsiteY7" fmla="*/ 287427 h 2172875"/>
              <a:gd name="connsiteX8" fmla="*/ 4165600 w 4693920"/>
              <a:gd name="connsiteY8" fmla="*/ 33427 h 2172875"/>
              <a:gd name="connsiteX9" fmla="*/ 4693920 w 4693920"/>
              <a:gd name="connsiteY9" fmla="*/ 927507 h 2172875"/>
              <a:gd name="connsiteX0" fmla="*/ 0 w 4693920"/>
              <a:gd name="connsiteY0" fmla="*/ 1485299 h 2182027"/>
              <a:gd name="connsiteX1" fmla="*/ 457200 w 4693920"/>
              <a:gd name="connsiteY1" fmla="*/ 906179 h 2182027"/>
              <a:gd name="connsiteX2" fmla="*/ 873760 w 4693920"/>
              <a:gd name="connsiteY2" fmla="*/ 865539 h 2182027"/>
              <a:gd name="connsiteX3" fmla="*/ 1320800 w 4693920"/>
              <a:gd name="connsiteY3" fmla="*/ 1414179 h 2182027"/>
              <a:gd name="connsiteX4" fmla="*/ 1869440 w 4693920"/>
              <a:gd name="connsiteY4" fmla="*/ 2125379 h 2182027"/>
              <a:gd name="connsiteX5" fmla="*/ 2479040 w 4693920"/>
              <a:gd name="connsiteY5" fmla="*/ 2033939 h 2182027"/>
              <a:gd name="connsiteX6" fmla="*/ 2987040 w 4693920"/>
              <a:gd name="connsiteY6" fmla="*/ 1210979 h 2182027"/>
              <a:gd name="connsiteX7" fmla="*/ 3495040 w 4693920"/>
              <a:gd name="connsiteY7" fmla="*/ 296579 h 2182027"/>
              <a:gd name="connsiteX8" fmla="*/ 4013200 w 4693920"/>
              <a:gd name="connsiteY8" fmla="*/ 32419 h 2182027"/>
              <a:gd name="connsiteX9" fmla="*/ 4693920 w 4693920"/>
              <a:gd name="connsiteY9" fmla="*/ 936659 h 2182027"/>
              <a:gd name="connsiteX0" fmla="*/ 0 w 4693920"/>
              <a:gd name="connsiteY0" fmla="*/ 1485299 h 2182027"/>
              <a:gd name="connsiteX1" fmla="*/ 203200 w 4693920"/>
              <a:gd name="connsiteY1" fmla="*/ 1181968 h 2182027"/>
              <a:gd name="connsiteX2" fmla="*/ 457200 w 4693920"/>
              <a:gd name="connsiteY2" fmla="*/ 906179 h 2182027"/>
              <a:gd name="connsiteX3" fmla="*/ 873760 w 4693920"/>
              <a:gd name="connsiteY3" fmla="*/ 865539 h 2182027"/>
              <a:gd name="connsiteX4" fmla="*/ 1320800 w 4693920"/>
              <a:gd name="connsiteY4" fmla="*/ 1414179 h 2182027"/>
              <a:gd name="connsiteX5" fmla="*/ 1869440 w 4693920"/>
              <a:gd name="connsiteY5" fmla="*/ 2125379 h 2182027"/>
              <a:gd name="connsiteX6" fmla="*/ 2479040 w 4693920"/>
              <a:gd name="connsiteY6" fmla="*/ 2033939 h 2182027"/>
              <a:gd name="connsiteX7" fmla="*/ 2987040 w 4693920"/>
              <a:gd name="connsiteY7" fmla="*/ 1210979 h 2182027"/>
              <a:gd name="connsiteX8" fmla="*/ 3495040 w 4693920"/>
              <a:gd name="connsiteY8" fmla="*/ 296579 h 2182027"/>
              <a:gd name="connsiteX9" fmla="*/ 4013200 w 4693920"/>
              <a:gd name="connsiteY9" fmla="*/ 32419 h 2182027"/>
              <a:gd name="connsiteX10" fmla="*/ 4693920 w 4693920"/>
              <a:gd name="connsiteY10" fmla="*/ 936659 h 2182027"/>
              <a:gd name="connsiteX0" fmla="*/ 0 w 5425440"/>
              <a:gd name="connsiteY0" fmla="*/ 1312579 h 2182027"/>
              <a:gd name="connsiteX1" fmla="*/ 934720 w 5425440"/>
              <a:gd name="connsiteY1" fmla="*/ 1181968 h 2182027"/>
              <a:gd name="connsiteX2" fmla="*/ 1188720 w 5425440"/>
              <a:gd name="connsiteY2" fmla="*/ 906179 h 2182027"/>
              <a:gd name="connsiteX3" fmla="*/ 1605280 w 5425440"/>
              <a:gd name="connsiteY3" fmla="*/ 865539 h 2182027"/>
              <a:gd name="connsiteX4" fmla="*/ 2052320 w 5425440"/>
              <a:gd name="connsiteY4" fmla="*/ 1414179 h 2182027"/>
              <a:gd name="connsiteX5" fmla="*/ 2600960 w 5425440"/>
              <a:gd name="connsiteY5" fmla="*/ 2125379 h 2182027"/>
              <a:gd name="connsiteX6" fmla="*/ 3210560 w 5425440"/>
              <a:gd name="connsiteY6" fmla="*/ 2033939 h 2182027"/>
              <a:gd name="connsiteX7" fmla="*/ 3718560 w 5425440"/>
              <a:gd name="connsiteY7" fmla="*/ 1210979 h 2182027"/>
              <a:gd name="connsiteX8" fmla="*/ 4226560 w 5425440"/>
              <a:gd name="connsiteY8" fmla="*/ 296579 h 2182027"/>
              <a:gd name="connsiteX9" fmla="*/ 4744720 w 5425440"/>
              <a:gd name="connsiteY9" fmla="*/ 32419 h 2182027"/>
              <a:gd name="connsiteX10" fmla="*/ 5425440 w 5425440"/>
              <a:gd name="connsiteY10" fmla="*/ 936659 h 2182027"/>
              <a:gd name="connsiteX0" fmla="*/ 0 w 5425440"/>
              <a:gd name="connsiteY0" fmla="*/ 1312579 h 2182027"/>
              <a:gd name="connsiteX1" fmla="*/ 772160 w 5425440"/>
              <a:gd name="connsiteY1" fmla="*/ 1456288 h 2182027"/>
              <a:gd name="connsiteX2" fmla="*/ 1188720 w 5425440"/>
              <a:gd name="connsiteY2" fmla="*/ 906179 h 2182027"/>
              <a:gd name="connsiteX3" fmla="*/ 1605280 w 5425440"/>
              <a:gd name="connsiteY3" fmla="*/ 865539 h 2182027"/>
              <a:gd name="connsiteX4" fmla="*/ 2052320 w 5425440"/>
              <a:gd name="connsiteY4" fmla="*/ 1414179 h 2182027"/>
              <a:gd name="connsiteX5" fmla="*/ 2600960 w 5425440"/>
              <a:gd name="connsiteY5" fmla="*/ 2125379 h 2182027"/>
              <a:gd name="connsiteX6" fmla="*/ 3210560 w 5425440"/>
              <a:gd name="connsiteY6" fmla="*/ 2033939 h 2182027"/>
              <a:gd name="connsiteX7" fmla="*/ 3718560 w 5425440"/>
              <a:gd name="connsiteY7" fmla="*/ 1210979 h 2182027"/>
              <a:gd name="connsiteX8" fmla="*/ 4226560 w 5425440"/>
              <a:gd name="connsiteY8" fmla="*/ 296579 h 2182027"/>
              <a:gd name="connsiteX9" fmla="*/ 4744720 w 5425440"/>
              <a:gd name="connsiteY9" fmla="*/ 32419 h 2182027"/>
              <a:gd name="connsiteX10" fmla="*/ 5425440 w 5425440"/>
              <a:gd name="connsiteY10" fmla="*/ 936659 h 2182027"/>
              <a:gd name="connsiteX0" fmla="*/ 0 w 5120640"/>
              <a:gd name="connsiteY0" fmla="*/ 1150019 h 2182027"/>
              <a:gd name="connsiteX1" fmla="*/ 467360 w 5120640"/>
              <a:gd name="connsiteY1" fmla="*/ 1456288 h 2182027"/>
              <a:gd name="connsiteX2" fmla="*/ 883920 w 5120640"/>
              <a:gd name="connsiteY2" fmla="*/ 906179 h 2182027"/>
              <a:gd name="connsiteX3" fmla="*/ 1300480 w 5120640"/>
              <a:gd name="connsiteY3" fmla="*/ 865539 h 2182027"/>
              <a:gd name="connsiteX4" fmla="*/ 1747520 w 5120640"/>
              <a:gd name="connsiteY4" fmla="*/ 1414179 h 2182027"/>
              <a:gd name="connsiteX5" fmla="*/ 2296160 w 5120640"/>
              <a:gd name="connsiteY5" fmla="*/ 2125379 h 2182027"/>
              <a:gd name="connsiteX6" fmla="*/ 2905760 w 5120640"/>
              <a:gd name="connsiteY6" fmla="*/ 2033939 h 2182027"/>
              <a:gd name="connsiteX7" fmla="*/ 3413760 w 5120640"/>
              <a:gd name="connsiteY7" fmla="*/ 1210979 h 2182027"/>
              <a:gd name="connsiteX8" fmla="*/ 3921760 w 5120640"/>
              <a:gd name="connsiteY8" fmla="*/ 296579 h 2182027"/>
              <a:gd name="connsiteX9" fmla="*/ 4439920 w 5120640"/>
              <a:gd name="connsiteY9" fmla="*/ 32419 h 2182027"/>
              <a:gd name="connsiteX10" fmla="*/ 5120640 w 5120640"/>
              <a:gd name="connsiteY10" fmla="*/ 936659 h 2182027"/>
              <a:gd name="connsiteX0" fmla="*/ 0 w 5120640"/>
              <a:gd name="connsiteY0" fmla="*/ 1150019 h 2182027"/>
              <a:gd name="connsiteX1" fmla="*/ 203200 w 5120640"/>
              <a:gd name="connsiteY1" fmla="*/ 1324208 h 2182027"/>
              <a:gd name="connsiteX2" fmla="*/ 467360 w 5120640"/>
              <a:gd name="connsiteY2" fmla="*/ 1456288 h 2182027"/>
              <a:gd name="connsiteX3" fmla="*/ 883920 w 5120640"/>
              <a:gd name="connsiteY3" fmla="*/ 906179 h 2182027"/>
              <a:gd name="connsiteX4" fmla="*/ 1300480 w 5120640"/>
              <a:gd name="connsiteY4" fmla="*/ 865539 h 2182027"/>
              <a:gd name="connsiteX5" fmla="*/ 1747520 w 5120640"/>
              <a:gd name="connsiteY5" fmla="*/ 1414179 h 2182027"/>
              <a:gd name="connsiteX6" fmla="*/ 2296160 w 5120640"/>
              <a:gd name="connsiteY6" fmla="*/ 2125379 h 2182027"/>
              <a:gd name="connsiteX7" fmla="*/ 2905760 w 5120640"/>
              <a:gd name="connsiteY7" fmla="*/ 2033939 h 2182027"/>
              <a:gd name="connsiteX8" fmla="*/ 3413760 w 5120640"/>
              <a:gd name="connsiteY8" fmla="*/ 1210979 h 2182027"/>
              <a:gd name="connsiteX9" fmla="*/ 3921760 w 5120640"/>
              <a:gd name="connsiteY9" fmla="*/ 296579 h 2182027"/>
              <a:gd name="connsiteX10" fmla="*/ 4439920 w 5120640"/>
              <a:gd name="connsiteY10" fmla="*/ 32419 h 2182027"/>
              <a:gd name="connsiteX11" fmla="*/ 5120640 w 5120640"/>
              <a:gd name="connsiteY11" fmla="*/ 936659 h 2182027"/>
              <a:gd name="connsiteX0" fmla="*/ 0 w 5140960"/>
              <a:gd name="connsiteY0" fmla="*/ 1119539 h 2182027"/>
              <a:gd name="connsiteX1" fmla="*/ 223520 w 5140960"/>
              <a:gd name="connsiteY1" fmla="*/ 132420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23520 w 5140960"/>
              <a:gd name="connsiteY1" fmla="*/ 138516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89280 w 5140960"/>
              <a:gd name="connsiteY2" fmla="*/ 147660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68960 w 5140960"/>
              <a:gd name="connsiteY2" fmla="*/ 139532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64160 w 5140960"/>
              <a:gd name="connsiteY1" fmla="*/ 1385168 h 2182027"/>
              <a:gd name="connsiteX2" fmla="*/ 568960 w 5140960"/>
              <a:gd name="connsiteY2" fmla="*/ 139532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00320"/>
              <a:gd name="connsiteY0" fmla="*/ 1231299 h 2182027"/>
              <a:gd name="connsiteX1" fmla="*/ 223520 w 5100320"/>
              <a:gd name="connsiteY1" fmla="*/ 1385168 h 2182027"/>
              <a:gd name="connsiteX2" fmla="*/ 528320 w 5100320"/>
              <a:gd name="connsiteY2" fmla="*/ 1395328 h 2182027"/>
              <a:gd name="connsiteX3" fmla="*/ 863600 w 5100320"/>
              <a:gd name="connsiteY3" fmla="*/ 906179 h 2182027"/>
              <a:gd name="connsiteX4" fmla="*/ 1280160 w 5100320"/>
              <a:gd name="connsiteY4" fmla="*/ 865539 h 2182027"/>
              <a:gd name="connsiteX5" fmla="*/ 1727200 w 5100320"/>
              <a:gd name="connsiteY5" fmla="*/ 1414179 h 2182027"/>
              <a:gd name="connsiteX6" fmla="*/ 2275840 w 5100320"/>
              <a:gd name="connsiteY6" fmla="*/ 2125379 h 2182027"/>
              <a:gd name="connsiteX7" fmla="*/ 2885440 w 5100320"/>
              <a:gd name="connsiteY7" fmla="*/ 2033939 h 2182027"/>
              <a:gd name="connsiteX8" fmla="*/ 3393440 w 5100320"/>
              <a:gd name="connsiteY8" fmla="*/ 1210979 h 2182027"/>
              <a:gd name="connsiteX9" fmla="*/ 3901440 w 5100320"/>
              <a:gd name="connsiteY9" fmla="*/ 296579 h 2182027"/>
              <a:gd name="connsiteX10" fmla="*/ 4419600 w 5100320"/>
              <a:gd name="connsiteY10" fmla="*/ 32419 h 2182027"/>
              <a:gd name="connsiteX11" fmla="*/ 5100320 w 5100320"/>
              <a:gd name="connsiteY11" fmla="*/ 936659 h 2182027"/>
              <a:gd name="connsiteX0" fmla="*/ 0 w 5243195"/>
              <a:gd name="connsiteY0" fmla="*/ 1247268 h 2197996"/>
              <a:gd name="connsiteX1" fmla="*/ 223520 w 5243195"/>
              <a:gd name="connsiteY1" fmla="*/ 1401137 h 2197996"/>
              <a:gd name="connsiteX2" fmla="*/ 528320 w 5243195"/>
              <a:gd name="connsiteY2" fmla="*/ 1411297 h 2197996"/>
              <a:gd name="connsiteX3" fmla="*/ 863600 w 5243195"/>
              <a:gd name="connsiteY3" fmla="*/ 922148 h 2197996"/>
              <a:gd name="connsiteX4" fmla="*/ 1280160 w 5243195"/>
              <a:gd name="connsiteY4" fmla="*/ 881508 h 2197996"/>
              <a:gd name="connsiteX5" fmla="*/ 1727200 w 5243195"/>
              <a:gd name="connsiteY5" fmla="*/ 1430148 h 2197996"/>
              <a:gd name="connsiteX6" fmla="*/ 2275840 w 5243195"/>
              <a:gd name="connsiteY6" fmla="*/ 2141348 h 2197996"/>
              <a:gd name="connsiteX7" fmla="*/ 2885440 w 5243195"/>
              <a:gd name="connsiteY7" fmla="*/ 2049908 h 2197996"/>
              <a:gd name="connsiteX8" fmla="*/ 3393440 w 5243195"/>
              <a:gd name="connsiteY8" fmla="*/ 1226948 h 2197996"/>
              <a:gd name="connsiteX9" fmla="*/ 3901440 w 5243195"/>
              <a:gd name="connsiteY9" fmla="*/ 312548 h 2197996"/>
              <a:gd name="connsiteX10" fmla="*/ 4419600 w 5243195"/>
              <a:gd name="connsiteY10" fmla="*/ 48388 h 2197996"/>
              <a:gd name="connsiteX11" fmla="*/ 5243195 w 5243195"/>
              <a:gd name="connsiteY11" fmla="*/ 1190753 h 2197996"/>
              <a:gd name="connsiteX0" fmla="*/ 0 w 5243195"/>
              <a:gd name="connsiteY0" fmla="*/ 1213950 h 2164678"/>
              <a:gd name="connsiteX1" fmla="*/ 223520 w 5243195"/>
              <a:gd name="connsiteY1" fmla="*/ 1367819 h 2164678"/>
              <a:gd name="connsiteX2" fmla="*/ 528320 w 5243195"/>
              <a:gd name="connsiteY2" fmla="*/ 1377979 h 2164678"/>
              <a:gd name="connsiteX3" fmla="*/ 863600 w 5243195"/>
              <a:gd name="connsiteY3" fmla="*/ 888830 h 2164678"/>
              <a:gd name="connsiteX4" fmla="*/ 1280160 w 5243195"/>
              <a:gd name="connsiteY4" fmla="*/ 848190 h 2164678"/>
              <a:gd name="connsiteX5" fmla="*/ 1727200 w 5243195"/>
              <a:gd name="connsiteY5" fmla="*/ 1396830 h 2164678"/>
              <a:gd name="connsiteX6" fmla="*/ 2275840 w 5243195"/>
              <a:gd name="connsiteY6" fmla="*/ 2108030 h 2164678"/>
              <a:gd name="connsiteX7" fmla="*/ 2885440 w 5243195"/>
              <a:gd name="connsiteY7" fmla="*/ 2016590 h 2164678"/>
              <a:gd name="connsiteX8" fmla="*/ 3393440 w 5243195"/>
              <a:gd name="connsiteY8" fmla="*/ 1193630 h 2164678"/>
              <a:gd name="connsiteX9" fmla="*/ 3901440 w 5243195"/>
              <a:gd name="connsiteY9" fmla="*/ 279230 h 2164678"/>
              <a:gd name="connsiteX10" fmla="*/ 4419600 w 5243195"/>
              <a:gd name="connsiteY10" fmla="*/ 53170 h 2164678"/>
              <a:gd name="connsiteX11" fmla="*/ 5243195 w 5243195"/>
              <a:gd name="connsiteY11" fmla="*/ 1157435 h 2164678"/>
              <a:gd name="connsiteX0" fmla="*/ 0 w 5243195"/>
              <a:gd name="connsiteY0" fmla="*/ 1181576 h 2132304"/>
              <a:gd name="connsiteX1" fmla="*/ 223520 w 5243195"/>
              <a:gd name="connsiteY1" fmla="*/ 1335445 h 2132304"/>
              <a:gd name="connsiteX2" fmla="*/ 528320 w 5243195"/>
              <a:gd name="connsiteY2" fmla="*/ 1345605 h 2132304"/>
              <a:gd name="connsiteX3" fmla="*/ 863600 w 5243195"/>
              <a:gd name="connsiteY3" fmla="*/ 856456 h 2132304"/>
              <a:gd name="connsiteX4" fmla="*/ 1280160 w 5243195"/>
              <a:gd name="connsiteY4" fmla="*/ 815816 h 2132304"/>
              <a:gd name="connsiteX5" fmla="*/ 1727200 w 5243195"/>
              <a:gd name="connsiteY5" fmla="*/ 1364456 h 2132304"/>
              <a:gd name="connsiteX6" fmla="*/ 2275840 w 5243195"/>
              <a:gd name="connsiteY6" fmla="*/ 2075656 h 2132304"/>
              <a:gd name="connsiteX7" fmla="*/ 2885440 w 5243195"/>
              <a:gd name="connsiteY7" fmla="*/ 1984216 h 2132304"/>
              <a:gd name="connsiteX8" fmla="*/ 3393440 w 5243195"/>
              <a:gd name="connsiteY8" fmla="*/ 1161256 h 2132304"/>
              <a:gd name="connsiteX9" fmla="*/ 3901440 w 5243195"/>
              <a:gd name="connsiteY9" fmla="*/ 246856 h 2132304"/>
              <a:gd name="connsiteX10" fmla="*/ 4486275 w 5243195"/>
              <a:gd name="connsiteY10" fmla="*/ 58896 h 2132304"/>
              <a:gd name="connsiteX11" fmla="*/ 5243195 w 5243195"/>
              <a:gd name="connsiteY11" fmla="*/ 1125061 h 2132304"/>
              <a:gd name="connsiteX0" fmla="*/ 0 w 5243195"/>
              <a:gd name="connsiteY0" fmla="*/ 1181576 h 2076199"/>
              <a:gd name="connsiteX1" fmla="*/ 223520 w 5243195"/>
              <a:gd name="connsiteY1" fmla="*/ 1335445 h 2076199"/>
              <a:gd name="connsiteX2" fmla="*/ 528320 w 5243195"/>
              <a:gd name="connsiteY2" fmla="*/ 1345605 h 2076199"/>
              <a:gd name="connsiteX3" fmla="*/ 863600 w 5243195"/>
              <a:gd name="connsiteY3" fmla="*/ 856456 h 2076199"/>
              <a:gd name="connsiteX4" fmla="*/ 1280160 w 5243195"/>
              <a:gd name="connsiteY4" fmla="*/ 815816 h 2076199"/>
              <a:gd name="connsiteX5" fmla="*/ 1727200 w 5243195"/>
              <a:gd name="connsiteY5" fmla="*/ 1364456 h 2076199"/>
              <a:gd name="connsiteX6" fmla="*/ 2275840 w 5243195"/>
              <a:gd name="connsiteY6" fmla="*/ 2075656 h 2076199"/>
              <a:gd name="connsiteX7" fmla="*/ 2728422 w 5243195"/>
              <a:gd name="connsiteY7" fmla="*/ 1476216 h 2076199"/>
              <a:gd name="connsiteX8" fmla="*/ 3393440 w 5243195"/>
              <a:gd name="connsiteY8" fmla="*/ 1161256 h 2076199"/>
              <a:gd name="connsiteX9" fmla="*/ 3901440 w 5243195"/>
              <a:gd name="connsiteY9" fmla="*/ 246856 h 2076199"/>
              <a:gd name="connsiteX10" fmla="*/ 4486275 w 5243195"/>
              <a:gd name="connsiteY10" fmla="*/ 58896 h 2076199"/>
              <a:gd name="connsiteX11" fmla="*/ 5243195 w 5243195"/>
              <a:gd name="connsiteY11" fmla="*/ 1125061 h 2076199"/>
              <a:gd name="connsiteX0" fmla="*/ 0 w 5243195"/>
              <a:gd name="connsiteY0" fmla="*/ 1181576 h 1477397"/>
              <a:gd name="connsiteX1" fmla="*/ 223520 w 5243195"/>
              <a:gd name="connsiteY1" fmla="*/ 1335445 h 1477397"/>
              <a:gd name="connsiteX2" fmla="*/ 528320 w 5243195"/>
              <a:gd name="connsiteY2" fmla="*/ 1345605 h 1477397"/>
              <a:gd name="connsiteX3" fmla="*/ 863600 w 5243195"/>
              <a:gd name="connsiteY3" fmla="*/ 856456 h 1477397"/>
              <a:gd name="connsiteX4" fmla="*/ 1280160 w 5243195"/>
              <a:gd name="connsiteY4" fmla="*/ 815816 h 1477397"/>
              <a:gd name="connsiteX5" fmla="*/ 1727200 w 5243195"/>
              <a:gd name="connsiteY5" fmla="*/ 1364456 h 1477397"/>
              <a:gd name="connsiteX6" fmla="*/ 2340495 w 5243195"/>
              <a:gd name="connsiteY6" fmla="*/ 1272092 h 1477397"/>
              <a:gd name="connsiteX7" fmla="*/ 2728422 w 5243195"/>
              <a:gd name="connsiteY7" fmla="*/ 1476216 h 1477397"/>
              <a:gd name="connsiteX8" fmla="*/ 3393440 w 5243195"/>
              <a:gd name="connsiteY8" fmla="*/ 1161256 h 1477397"/>
              <a:gd name="connsiteX9" fmla="*/ 3901440 w 5243195"/>
              <a:gd name="connsiteY9" fmla="*/ 246856 h 1477397"/>
              <a:gd name="connsiteX10" fmla="*/ 4486275 w 5243195"/>
              <a:gd name="connsiteY10" fmla="*/ 58896 h 1477397"/>
              <a:gd name="connsiteX11" fmla="*/ 5243195 w 5243195"/>
              <a:gd name="connsiteY11" fmla="*/ 1125061 h 1477397"/>
              <a:gd name="connsiteX0" fmla="*/ 0 w 5243195"/>
              <a:gd name="connsiteY0" fmla="*/ 1181576 h 1477525"/>
              <a:gd name="connsiteX1" fmla="*/ 223520 w 5243195"/>
              <a:gd name="connsiteY1" fmla="*/ 1335445 h 1477525"/>
              <a:gd name="connsiteX2" fmla="*/ 528320 w 5243195"/>
              <a:gd name="connsiteY2" fmla="*/ 1345605 h 1477525"/>
              <a:gd name="connsiteX3" fmla="*/ 863600 w 5243195"/>
              <a:gd name="connsiteY3" fmla="*/ 856456 h 1477525"/>
              <a:gd name="connsiteX4" fmla="*/ 1280160 w 5243195"/>
              <a:gd name="connsiteY4" fmla="*/ 815816 h 1477525"/>
              <a:gd name="connsiteX5" fmla="*/ 1588655 w 5243195"/>
              <a:gd name="connsiteY5" fmla="*/ 1235147 h 1477525"/>
              <a:gd name="connsiteX6" fmla="*/ 2340495 w 5243195"/>
              <a:gd name="connsiteY6" fmla="*/ 1272092 h 1477525"/>
              <a:gd name="connsiteX7" fmla="*/ 2728422 w 5243195"/>
              <a:gd name="connsiteY7" fmla="*/ 1476216 h 1477525"/>
              <a:gd name="connsiteX8" fmla="*/ 3393440 w 5243195"/>
              <a:gd name="connsiteY8" fmla="*/ 1161256 h 1477525"/>
              <a:gd name="connsiteX9" fmla="*/ 3901440 w 5243195"/>
              <a:gd name="connsiteY9" fmla="*/ 246856 h 1477525"/>
              <a:gd name="connsiteX10" fmla="*/ 4486275 w 5243195"/>
              <a:gd name="connsiteY10" fmla="*/ 58896 h 1477525"/>
              <a:gd name="connsiteX11" fmla="*/ 5243195 w 5243195"/>
              <a:gd name="connsiteY11" fmla="*/ 1125061 h 1477525"/>
              <a:gd name="connsiteX0" fmla="*/ 0 w 5243195"/>
              <a:gd name="connsiteY0" fmla="*/ 1181576 h 1477476"/>
              <a:gd name="connsiteX1" fmla="*/ 223520 w 5243195"/>
              <a:gd name="connsiteY1" fmla="*/ 1335445 h 1477476"/>
              <a:gd name="connsiteX2" fmla="*/ 528320 w 5243195"/>
              <a:gd name="connsiteY2" fmla="*/ 1345605 h 1477476"/>
              <a:gd name="connsiteX3" fmla="*/ 863600 w 5243195"/>
              <a:gd name="connsiteY3" fmla="*/ 856456 h 1477476"/>
              <a:gd name="connsiteX4" fmla="*/ 1280160 w 5243195"/>
              <a:gd name="connsiteY4" fmla="*/ 815816 h 1477476"/>
              <a:gd name="connsiteX5" fmla="*/ 1588655 w 5243195"/>
              <a:gd name="connsiteY5" fmla="*/ 1235147 h 1477476"/>
              <a:gd name="connsiteX6" fmla="*/ 1952561 w 5243195"/>
              <a:gd name="connsiteY6" fmla="*/ 1281989 h 1477476"/>
              <a:gd name="connsiteX7" fmla="*/ 2340495 w 5243195"/>
              <a:gd name="connsiteY7" fmla="*/ 1272092 h 1477476"/>
              <a:gd name="connsiteX8" fmla="*/ 2728422 w 5243195"/>
              <a:gd name="connsiteY8" fmla="*/ 1476216 h 1477476"/>
              <a:gd name="connsiteX9" fmla="*/ 3393440 w 5243195"/>
              <a:gd name="connsiteY9" fmla="*/ 1161256 h 1477476"/>
              <a:gd name="connsiteX10" fmla="*/ 3901440 w 5243195"/>
              <a:gd name="connsiteY10" fmla="*/ 246856 h 1477476"/>
              <a:gd name="connsiteX11" fmla="*/ 4486275 w 5243195"/>
              <a:gd name="connsiteY11" fmla="*/ 58896 h 1477476"/>
              <a:gd name="connsiteX12" fmla="*/ 5243195 w 5243195"/>
              <a:gd name="connsiteY12" fmla="*/ 1125061 h 1477476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88655 w 5243195"/>
              <a:gd name="connsiteY5" fmla="*/ 1235147 h 1688461"/>
              <a:gd name="connsiteX6" fmla="*/ 1934088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88655 w 5243195"/>
              <a:gd name="connsiteY5" fmla="*/ 1235147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8364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8364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6503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6503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0"/>
              <a:gd name="connsiteX1" fmla="*/ 223520 w 5243195"/>
              <a:gd name="connsiteY1" fmla="*/ 1335445 h 1688460"/>
              <a:gd name="connsiteX2" fmla="*/ 528320 w 5243195"/>
              <a:gd name="connsiteY2" fmla="*/ 1345605 h 1688460"/>
              <a:gd name="connsiteX3" fmla="*/ 807720 w 5243195"/>
              <a:gd name="connsiteY3" fmla="*/ 897096 h 1688460"/>
              <a:gd name="connsiteX4" fmla="*/ 1168400 w 5243195"/>
              <a:gd name="connsiteY4" fmla="*/ 759936 h 1688460"/>
              <a:gd name="connsiteX5" fmla="*/ 1579419 w 5243195"/>
              <a:gd name="connsiteY5" fmla="*/ 1152020 h 1688460"/>
              <a:gd name="connsiteX6" fmla="*/ 1965030 w 5243195"/>
              <a:gd name="connsiteY6" fmla="*/ 1688389 h 1688460"/>
              <a:gd name="connsiteX7" fmla="*/ 2340495 w 5243195"/>
              <a:gd name="connsiteY7" fmla="*/ 1272092 h 1688460"/>
              <a:gd name="connsiteX8" fmla="*/ 2728422 w 5243195"/>
              <a:gd name="connsiteY8" fmla="*/ 1527016 h 1688460"/>
              <a:gd name="connsiteX9" fmla="*/ 3393440 w 5243195"/>
              <a:gd name="connsiteY9" fmla="*/ 1161256 h 1688460"/>
              <a:gd name="connsiteX10" fmla="*/ 3901440 w 5243195"/>
              <a:gd name="connsiteY10" fmla="*/ 246856 h 1688460"/>
              <a:gd name="connsiteX11" fmla="*/ 4486275 w 5243195"/>
              <a:gd name="connsiteY11" fmla="*/ 58896 h 1688460"/>
              <a:gd name="connsiteX12" fmla="*/ 5243195 w 5243195"/>
              <a:gd name="connsiteY12" fmla="*/ 1125061 h 1688460"/>
              <a:gd name="connsiteX0" fmla="*/ 0 w 5243195"/>
              <a:gd name="connsiteY0" fmla="*/ 1181576 h 1688460"/>
              <a:gd name="connsiteX1" fmla="*/ 223520 w 5243195"/>
              <a:gd name="connsiteY1" fmla="*/ 1335445 h 1688460"/>
              <a:gd name="connsiteX2" fmla="*/ 528320 w 5243195"/>
              <a:gd name="connsiteY2" fmla="*/ 1345605 h 1688460"/>
              <a:gd name="connsiteX3" fmla="*/ 807720 w 5243195"/>
              <a:gd name="connsiteY3" fmla="*/ 897096 h 1688460"/>
              <a:gd name="connsiteX4" fmla="*/ 1168400 w 5243195"/>
              <a:gd name="connsiteY4" fmla="*/ 759936 h 1688460"/>
              <a:gd name="connsiteX5" fmla="*/ 1579419 w 5243195"/>
              <a:gd name="connsiteY5" fmla="*/ 1152020 h 1688460"/>
              <a:gd name="connsiteX6" fmla="*/ 1965030 w 5243195"/>
              <a:gd name="connsiteY6" fmla="*/ 1688389 h 1688460"/>
              <a:gd name="connsiteX7" fmla="*/ 2340495 w 5243195"/>
              <a:gd name="connsiteY7" fmla="*/ 1272092 h 1688460"/>
              <a:gd name="connsiteX8" fmla="*/ 2728422 w 5243195"/>
              <a:gd name="connsiteY8" fmla="*/ 1527016 h 1688460"/>
              <a:gd name="connsiteX9" fmla="*/ 3119576 w 5243195"/>
              <a:gd name="connsiteY9" fmla="*/ 1388669 h 1688460"/>
              <a:gd name="connsiteX10" fmla="*/ 3393440 w 5243195"/>
              <a:gd name="connsiteY10" fmla="*/ 1161256 h 1688460"/>
              <a:gd name="connsiteX11" fmla="*/ 3901440 w 5243195"/>
              <a:gd name="connsiteY11" fmla="*/ 246856 h 1688460"/>
              <a:gd name="connsiteX12" fmla="*/ 4486275 w 5243195"/>
              <a:gd name="connsiteY12" fmla="*/ 58896 h 1688460"/>
              <a:gd name="connsiteX13" fmla="*/ 5243195 w 5243195"/>
              <a:gd name="connsiteY13" fmla="*/ 1125061 h 1688460"/>
              <a:gd name="connsiteX0" fmla="*/ 0 w 5243195"/>
              <a:gd name="connsiteY0" fmla="*/ 1209708 h 1986099"/>
              <a:gd name="connsiteX1" fmla="*/ 223520 w 5243195"/>
              <a:gd name="connsiteY1" fmla="*/ 1363577 h 1986099"/>
              <a:gd name="connsiteX2" fmla="*/ 528320 w 5243195"/>
              <a:gd name="connsiteY2" fmla="*/ 1373737 h 1986099"/>
              <a:gd name="connsiteX3" fmla="*/ 807720 w 5243195"/>
              <a:gd name="connsiteY3" fmla="*/ 925228 h 1986099"/>
              <a:gd name="connsiteX4" fmla="*/ 1168400 w 5243195"/>
              <a:gd name="connsiteY4" fmla="*/ 788068 h 1986099"/>
              <a:gd name="connsiteX5" fmla="*/ 1579419 w 5243195"/>
              <a:gd name="connsiteY5" fmla="*/ 1180152 h 1986099"/>
              <a:gd name="connsiteX6" fmla="*/ 1965030 w 5243195"/>
              <a:gd name="connsiteY6" fmla="*/ 1716521 h 1986099"/>
              <a:gd name="connsiteX7" fmla="*/ 2340495 w 5243195"/>
              <a:gd name="connsiteY7" fmla="*/ 1300224 h 1986099"/>
              <a:gd name="connsiteX8" fmla="*/ 2728422 w 5243195"/>
              <a:gd name="connsiteY8" fmla="*/ 1555148 h 1986099"/>
              <a:gd name="connsiteX9" fmla="*/ 3119576 w 5243195"/>
              <a:gd name="connsiteY9" fmla="*/ 1416801 h 1986099"/>
              <a:gd name="connsiteX10" fmla="*/ 3500120 w 5243195"/>
              <a:gd name="connsiteY10" fmla="*/ 1956468 h 1986099"/>
              <a:gd name="connsiteX11" fmla="*/ 3901440 w 5243195"/>
              <a:gd name="connsiteY11" fmla="*/ 274988 h 1986099"/>
              <a:gd name="connsiteX12" fmla="*/ 4486275 w 5243195"/>
              <a:gd name="connsiteY12" fmla="*/ 87028 h 1986099"/>
              <a:gd name="connsiteX13" fmla="*/ 5243195 w 5243195"/>
              <a:gd name="connsiteY13" fmla="*/ 1153193 h 1986099"/>
              <a:gd name="connsiteX0" fmla="*/ 0 w 5243195"/>
              <a:gd name="connsiteY0" fmla="*/ 1209708 h 1986099"/>
              <a:gd name="connsiteX1" fmla="*/ 223520 w 5243195"/>
              <a:gd name="connsiteY1" fmla="*/ 1363577 h 1986099"/>
              <a:gd name="connsiteX2" fmla="*/ 528320 w 5243195"/>
              <a:gd name="connsiteY2" fmla="*/ 1373737 h 1986099"/>
              <a:gd name="connsiteX3" fmla="*/ 807720 w 5243195"/>
              <a:gd name="connsiteY3" fmla="*/ 925228 h 1986099"/>
              <a:gd name="connsiteX4" fmla="*/ 1168400 w 5243195"/>
              <a:gd name="connsiteY4" fmla="*/ 788068 h 1986099"/>
              <a:gd name="connsiteX5" fmla="*/ 1579419 w 5243195"/>
              <a:gd name="connsiteY5" fmla="*/ 1180152 h 1986099"/>
              <a:gd name="connsiteX6" fmla="*/ 1965030 w 5243195"/>
              <a:gd name="connsiteY6" fmla="*/ 1716521 h 1986099"/>
              <a:gd name="connsiteX7" fmla="*/ 2340495 w 5243195"/>
              <a:gd name="connsiteY7" fmla="*/ 1300224 h 1986099"/>
              <a:gd name="connsiteX8" fmla="*/ 2728422 w 5243195"/>
              <a:gd name="connsiteY8" fmla="*/ 1555148 h 1986099"/>
              <a:gd name="connsiteX9" fmla="*/ 3119576 w 5243195"/>
              <a:gd name="connsiteY9" fmla="*/ 1416801 h 1986099"/>
              <a:gd name="connsiteX10" fmla="*/ 3500120 w 5243195"/>
              <a:gd name="connsiteY10" fmla="*/ 1956468 h 1986099"/>
              <a:gd name="connsiteX11" fmla="*/ 3901440 w 5243195"/>
              <a:gd name="connsiteY11" fmla="*/ 274988 h 1986099"/>
              <a:gd name="connsiteX12" fmla="*/ 4486275 w 5243195"/>
              <a:gd name="connsiteY12" fmla="*/ 87028 h 1986099"/>
              <a:gd name="connsiteX13" fmla="*/ 5243195 w 5243195"/>
              <a:gd name="connsiteY13" fmla="*/ 1153193 h 1986099"/>
              <a:gd name="connsiteX0" fmla="*/ 0 w 5243195"/>
              <a:gd name="connsiteY0" fmla="*/ 1209708 h 1956750"/>
              <a:gd name="connsiteX1" fmla="*/ 223520 w 5243195"/>
              <a:gd name="connsiteY1" fmla="*/ 1363577 h 1956750"/>
              <a:gd name="connsiteX2" fmla="*/ 528320 w 5243195"/>
              <a:gd name="connsiteY2" fmla="*/ 1373737 h 1956750"/>
              <a:gd name="connsiteX3" fmla="*/ 807720 w 5243195"/>
              <a:gd name="connsiteY3" fmla="*/ 925228 h 1956750"/>
              <a:gd name="connsiteX4" fmla="*/ 1168400 w 5243195"/>
              <a:gd name="connsiteY4" fmla="*/ 788068 h 1956750"/>
              <a:gd name="connsiteX5" fmla="*/ 1579419 w 5243195"/>
              <a:gd name="connsiteY5" fmla="*/ 1180152 h 1956750"/>
              <a:gd name="connsiteX6" fmla="*/ 1965030 w 5243195"/>
              <a:gd name="connsiteY6" fmla="*/ 1716521 h 1956750"/>
              <a:gd name="connsiteX7" fmla="*/ 2340495 w 5243195"/>
              <a:gd name="connsiteY7" fmla="*/ 1300224 h 1956750"/>
              <a:gd name="connsiteX8" fmla="*/ 2728422 w 5243195"/>
              <a:gd name="connsiteY8" fmla="*/ 1555148 h 1956750"/>
              <a:gd name="connsiteX9" fmla="*/ 3119576 w 5243195"/>
              <a:gd name="connsiteY9" fmla="*/ 1416801 h 1956750"/>
              <a:gd name="connsiteX10" fmla="*/ 3500120 w 5243195"/>
              <a:gd name="connsiteY10" fmla="*/ 1956468 h 1956750"/>
              <a:gd name="connsiteX11" fmla="*/ 3901440 w 5243195"/>
              <a:gd name="connsiteY11" fmla="*/ 274988 h 1956750"/>
              <a:gd name="connsiteX12" fmla="*/ 4486275 w 5243195"/>
              <a:gd name="connsiteY12" fmla="*/ 87028 h 1956750"/>
              <a:gd name="connsiteX13" fmla="*/ 5243195 w 5243195"/>
              <a:gd name="connsiteY13" fmla="*/ 1153193 h 1956750"/>
              <a:gd name="connsiteX0" fmla="*/ 0 w 5243195"/>
              <a:gd name="connsiteY0" fmla="*/ 1143764 h 1897882"/>
              <a:gd name="connsiteX1" fmla="*/ 223520 w 5243195"/>
              <a:gd name="connsiteY1" fmla="*/ 1297633 h 1897882"/>
              <a:gd name="connsiteX2" fmla="*/ 528320 w 5243195"/>
              <a:gd name="connsiteY2" fmla="*/ 1307793 h 1897882"/>
              <a:gd name="connsiteX3" fmla="*/ 807720 w 5243195"/>
              <a:gd name="connsiteY3" fmla="*/ 859284 h 1897882"/>
              <a:gd name="connsiteX4" fmla="*/ 1168400 w 5243195"/>
              <a:gd name="connsiteY4" fmla="*/ 722124 h 1897882"/>
              <a:gd name="connsiteX5" fmla="*/ 1579419 w 5243195"/>
              <a:gd name="connsiteY5" fmla="*/ 1114208 h 1897882"/>
              <a:gd name="connsiteX6" fmla="*/ 1965030 w 5243195"/>
              <a:gd name="connsiteY6" fmla="*/ 1650577 h 1897882"/>
              <a:gd name="connsiteX7" fmla="*/ 2340495 w 5243195"/>
              <a:gd name="connsiteY7" fmla="*/ 1234280 h 1897882"/>
              <a:gd name="connsiteX8" fmla="*/ 2728422 w 5243195"/>
              <a:gd name="connsiteY8" fmla="*/ 1489204 h 1897882"/>
              <a:gd name="connsiteX9" fmla="*/ 3119576 w 5243195"/>
              <a:gd name="connsiteY9" fmla="*/ 1350857 h 1897882"/>
              <a:gd name="connsiteX10" fmla="*/ 3500120 w 5243195"/>
              <a:gd name="connsiteY10" fmla="*/ 1890524 h 1897882"/>
              <a:gd name="connsiteX11" fmla="*/ 3901440 w 5243195"/>
              <a:gd name="connsiteY11" fmla="*/ 838964 h 1897882"/>
              <a:gd name="connsiteX12" fmla="*/ 4486275 w 5243195"/>
              <a:gd name="connsiteY12" fmla="*/ 21084 h 1897882"/>
              <a:gd name="connsiteX13" fmla="*/ 5243195 w 5243195"/>
              <a:gd name="connsiteY13" fmla="*/ 1087249 h 1897882"/>
              <a:gd name="connsiteX0" fmla="*/ 0 w 5243195"/>
              <a:gd name="connsiteY0" fmla="*/ 1148728 h 1902846"/>
              <a:gd name="connsiteX1" fmla="*/ 223520 w 5243195"/>
              <a:gd name="connsiteY1" fmla="*/ 1302597 h 1902846"/>
              <a:gd name="connsiteX2" fmla="*/ 528320 w 5243195"/>
              <a:gd name="connsiteY2" fmla="*/ 1312757 h 1902846"/>
              <a:gd name="connsiteX3" fmla="*/ 807720 w 5243195"/>
              <a:gd name="connsiteY3" fmla="*/ 864248 h 1902846"/>
              <a:gd name="connsiteX4" fmla="*/ 1168400 w 5243195"/>
              <a:gd name="connsiteY4" fmla="*/ 727088 h 1902846"/>
              <a:gd name="connsiteX5" fmla="*/ 1579419 w 5243195"/>
              <a:gd name="connsiteY5" fmla="*/ 1119172 h 1902846"/>
              <a:gd name="connsiteX6" fmla="*/ 1965030 w 5243195"/>
              <a:gd name="connsiteY6" fmla="*/ 1655541 h 1902846"/>
              <a:gd name="connsiteX7" fmla="*/ 2340495 w 5243195"/>
              <a:gd name="connsiteY7" fmla="*/ 1239244 h 1902846"/>
              <a:gd name="connsiteX8" fmla="*/ 2728422 w 5243195"/>
              <a:gd name="connsiteY8" fmla="*/ 1494168 h 1902846"/>
              <a:gd name="connsiteX9" fmla="*/ 3119576 w 5243195"/>
              <a:gd name="connsiteY9" fmla="*/ 1355821 h 1902846"/>
              <a:gd name="connsiteX10" fmla="*/ 3500120 w 5243195"/>
              <a:gd name="connsiteY10" fmla="*/ 1895488 h 1902846"/>
              <a:gd name="connsiteX11" fmla="*/ 3901440 w 5243195"/>
              <a:gd name="connsiteY11" fmla="*/ 843928 h 1902846"/>
              <a:gd name="connsiteX12" fmla="*/ 4328795 w 5243195"/>
              <a:gd name="connsiteY12" fmla="*/ 20968 h 1902846"/>
              <a:gd name="connsiteX13" fmla="*/ 5243195 w 5243195"/>
              <a:gd name="connsiteY13" fmla="*/ 1092213 h 1902846"/>
              <a:gd name="connsiteX0" fmla="*/ 0 w 5243195"/>
              <a:gd name="connsiteY0" fmla="*/ 1148728 h 1902846"/>
              <a:gd name="connsiteX1" fmla="*/ 223520 w 5243195"/>
              <a:gd name="connsiteY1" fmla="*/ 1302597 h 1902846"/>
              <a:gd name="connsiteX2" fmla="*/ 528320 w 5243195"/>
              <a:gd name="connsiteY2" fmla="*/ 1312757 h 1902846"/>
              <a:gd name="connsiteX3" fmla="*/ 807720 w 5243195"/>
              <a:gd name="connsiteY3" fmla="*/ 864248 h 1902846"/>
              <a:gd name="connsiteX4" fmla="*/ 1168400 w 5243195"/>
              <a:gd name="connsiteY4" fmla="*/ 727088 h 1902846"/>
              <a:gd name="connsiteX5" fmla="*/ 1579419 w 5243195"/>
              <a:gd name="connsiteY5" fmla="*/ 1119172 h 1902846"/>
              <a:gd name="connsiteX6" fmla="*/ 1965030 w 5243195"/>
              <a:gd name="connsiteY6" fmla="*/ 1655541 h 1902846"/>
              <a:gd name="connsiteX7" fmla="*/ 2340495 w 5243195"/>
              <a:gd name="connsiteY7" fmla="*/ 1239244 h 1902846"/>
              <a:gd name="connsiteX8" fmla="*/ 2728422 w 5243195"/>
              <a:gd name="connsiteY8" fmla="*/ 1494168 h 1902846"/>
              <a:gd name="connsiteX9" fmla="*/ 3119576 w 5243195"/>
              <a:gd name="connsiteY9" fmla="*/ 1355821 h 1902846"/>
              <a:gd name="connsiteX10" fmla="*/ 3500120 w 5243195"/>
              <a:gd name="connsiteY10" fmla="*/ 1895488 h 1902846"/>
              <a:gd name="connsiteX11" fmla="*/ 3901440 w 5243195"/>
              <a:gd name="connsiteY11" fmla="*/ 843928 h 1902846"/>
              <a:gd name="connsiteX12" fmla="*/ 4288155 w 5243195"/>
              <a:gd name="connsiteY12" fmla="*/ 20968 h 1902846"/>
              <a:gd name="connsiteX13" fmla="*/ 5243195 w 5243195"/>
              <a:gd name="connsiteY13" fmla="*/ 1092213 h 1902846"/>
              <a:gd name="connsiteX0" fmla="*/ 0 w 5243195"/>
              <a:gd name="connsiteY0" fmla="*/ 1144288 h 1898406"/>
              <a:gd name="connsiteX1" fmla="*/ 223520 w 5243195"/>
              <a:gd name="connsiteY1" fmla="*/ 1298157 h 1898406"/>
              <a:gd name="connsiteX2" fmla="*/ 528320 w 5243195"/>
              <a:gd name="connsiteY2" fmla="*/ 1308317 h 1898406"/>
              <a:gd name="connsiteX3" fmla="*/ 807720 w 5243195"/>
              <a:gd name="connsiteY3" fmla="*/ 859808 h 1898406"/>
              <a:gd name="connsiteX4" fmla="*/ 1168400 w 5243195"/>
              <a:gd name="connsiteY4" fmla="*/ 722648 h 1898406"/>
              <a:gd name="connsiteX5" fmla="*/ 1579419 w 5243195"/>
              <a:gd name="connsiteY5" fmla="*/ 1114732 h 1898406"/>
              <a:gd name="connsiteX6" fmla="*/ 1965030 w 5243195"/>
              <a:gd name="connsiteY6" fmla="*/ 1651101 h 1898406"/>
              <a:gd name="connsiteX7" fmla="*/ 2340495 w 5243195"/>
              <a:gd name="connsiteY7" fmla="*/ 1234804 h 1898406"/>
              <a:gd name="connsiteX8" fmla="*/ 2728422 w 5243195"/>
              <a:gd name="connsiteY8" fmla="*/ 1489728 h 1898406"/>
              <a:gd name="connsiteX9" fmla="*/ 3119576 w 5243195"/>
              <a:gd name="connsiteY9" fmla="*/ 1351381 h 1898406"/>
              <a:gd name="connsiteX10" fmla="*/ 3500120 w 5243195"/>
              <a:gd name="connsiteY10" fmla="*/ 1891048 h 1898406"/>
              <a:gd name="connsiteX11" fmla="*/ 3901440 w 5243195"/>
              <a:gd name="connsiteY11" fmla="*/ 839488 h 1898406"/>
              <a:gd name="connsiteX12" fmla="*/ 4288155 w 5243195"/>
              <a:gd name="connsiteY12" fmla="*/ 16528 h 1898406"/>
              <a:gd name="connsiteX13" fmla="*/ 4679136 w 5243195"/>
              <a:gd name="connsiteY13" fmla="*/ 350621 h 1898406"/>
              <a:gd name="connsiteX14" fmla="*/ 5243195 w 5243195"/>
              <a:gd name="connsiteY14" fmla="*/ 1087773 h 1898406"/>
              <a:gd name="connsiteX0" fmla="*/ 0 w 5243195"/>
              <a:gd name="connsiteY0" fmla="*/ 1165932 h 1920050"/>
              <a:gd name="connsiteX1" fmla="*/ 223520 w 5243195"/>
              <a:gd name="connsiteY1" fmla="*/ 1319801 h 1920050"/>
              <a:gd name="connsiteX2" fmla="*/ 528320 w 5243195"/>
              <a:gd name="connsiteY2" fmla="*/ 1329961 h 1920050"/>
              <a:gd name="connsiteX3" fmla="*/ 807720 w 5243195"/>
              <a:gd name="connsiteY3" fmla="*/ 881452 h 1920050"/>
              <a:gd name="connsiteX4" fmla="*/ 1168400 w 5243195"/>
              <a:gd name="connsiteY4" fmla="*/ 744292 h 1920050"/>
              <a:gd name="connsiteX5" fmla="*/ 1579419 w 5243195"/>
              <a:gd name="connsiteY5" fmla="*/ 1136376 h 1920050"/>
              <a:gd name="connsiteX6" fmla="*/ 1965030 w 5243195"/>
              <a:gd name="connsiteY6" fmla="*/ 1672745 h 1920050"/>
              <a:gd name="connsiteX7" fmla="*/ 2340495 w 5243195"/>
              <a:gd name="connsiteY7" fmla="*/ 1256448 h 1920050"/>
              <a:gd name="connsiteX8" fmla="*/ 2728422 w 5243195"/>
              <a:gd name="connsiteY8" fmla="*/ 1511372 h 1920050"/>
              <a:gd name="connsiteX9" fmla="*/ 3119576 w 5243195"/>
              <a:gd name="connsiteY9" fmla="*/ 1373025 h 1920050"/>
              <a:gd name="connsiteX10" fmla="*/ 3500120 w 5243195"/>
              <a:gd name="connsiteY10" fmla="*/ 1912692 h 1920050"/>
              <a:gd name="connsiteX11" fmla="*/ 3901440 w 5243195"/>
              <a:gd name="connsiteY11" fmla="*/ 861132 h 1920050"/>
              <a:gd name="connsiteX12" fmla="*/ 4288155 w 5243195"/>
              <a:gd name="connsiteY12" fmla="*/ 38172 h 1920050"/>
              <a:gd name="connsiteX13" fmla="*/ 4694376 w 5243195"/>
              <a:gd name="connsiteY13" fmla="*/ 184305 h 1920050"/>
              <a:gd name="connsiteX14" fmla="*/ 5243195 w 5243195"/>
              <a:gd name="connsiteY14" fmla="*/ 1109417 h 1920050"/>
              <a:gd name="connsiteX0" fmla="*/ 0 w 5243195"/>
              <a:gd name="connsiteY0" fmla="*/ 1159767 h 1913885"/>
              <a:gd name="connsiteX1" fmla="*/ 223520 w 5243195"/>
              <a:gd name="connsiteY1" fmla="*/ 1313636 h 1913885"/>
              <a:gd name="connsiteX2" fmla="*/ 528320 w 5243195"/>
              <a:gd name="connsiteY2" fmla="*/ 1323796 h 1913885"/>
              <a:gd name="connsiteX3" fmla="*/ 807720 w 5243195"/>
              <a:gd name="connsiteY3" fmla="*/ 875287 h 1913885"/>
              <a:gd name="connsiteX4" fmla="*/ 1168400 w 5243195"/>
              <a:gd name="connsiteY4" fmla="*/ 738127 h 1913885"/>
              <a:gd name="connsiteX5" fmla="*/ 1579419 w 5243195"/>
              <a:gd name="connsiteY5" fmla="*/ 1130211 h 1913885"/>
              <a:gd name="connsiteX6" fmla="*/ 1965030 w 5243195"/>
              <a:gd name="connsiteY6" fmla="*/ 1666580 h 1913885"/>
              <a:gd name="connsiteX7" fmla="*/ 2340495 w 5243195"/>
              <a:gd name="connsiteY7" fmla="*/ 1250283 h 1913885"/>
              <a:gd name="connsiteX8" fmla="*/ 2728422 w 5243195"/>
              <a:gd name="connsiteY8" fmla="*/ 1505207 h 1913885"/>
              <a:gd name="connsiteX9" fmla="*/ 3119576 w 5243195"/>
              <a:gd name="connsiteY9" fmla="*/ 1366860 h 1913885"/>
              <a:gd name="connsiteX10" fmla="*/ 3500120 w 5243195"/>
              <a:gd name="connsiteY10" fmla="*/ 1906527 h 1913885"/>
              <a:gd name="connsiteX11" fmla="*/ 3901440 w 5243195"/>
              <a:gd name="connsiteY11" fmla="*/ 854967 h 1913885"/>
              <a:gd name="connsiteX12" fmla="*/ 4288155 w 5243195"/>
              <a:gd name="connsiteY12" fmla="*/ 32007 h 1913885"/>
              <a:gd name="connsiteX13" fmla="*/ 4684216 w 5243195"/>
              <a:gd name="connsiteY13" fmla="*/ 208620 h 1913885"/>
              <a:gd name="connsiteX14" fmla="*/ 5243195 w 524319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88915" h="1913885">
                <a:moveTo>
                  <a:pt x="0" y="1159767"/>
                </a:moveTo>
                <a:cubicBezTo>
                  <a:pt x="33867" y="1188798"/>
                  <a:pt x="145627" y="1262591"/>
                  <a:pt x="223520" y="1313636"/>
                </a:cubicBezTo>
                <a:cubicBezTo>
                  <a:pt x="301413" y="1364681"/>
                  <a:pt x="430953" y="1396854"/>
                  <a:pt x="528320" y="1323796"/>
                </a:cubicBezTo>
                <a:cubicBezTo>
                  <a:pt x="625687" y="1250738"/>
                  <a:pt x="701040" y="972899"/>
                  <a:pt x="807720" y="875287"/>
                </a:cubicBezTo>
                <a:cubicBezTo>
                  <a:pt x="914400" y="777675"/>
                  <a:pt x="1039784" y="695640"/>
                  <a:pt x="1168400" y="738127"/>
                </a:cubicBezTo>
                <a:cubicBezTo>
                  <a:pt x="1297016" y="780614"/>
                  <a:pt x="1446647" y="975469"/>
                  <a:pt x="1579419" y="1130211"/>
                </a:cubicBezTo>
                <a:cubicBezTo>
                  <a:pt x="1712191" y="1284953"/>
                  <a:pt x="1839723" y="1660423"/>
                  <a:pt x="1965030" y="1666580"/>
                </a:cubicBezTo>
                <a:cubicBezTo>
                  <a:pt x="2090337" y="1672737"/>
                  <a:pt x="2213263" y="1277178"/>
                  <a:pt x="2340495" y="1250283"/>
                </a:cubicBezTo>
                <a:cubicBezTo>
                  <a:pt x="2467727" y="1223388"/>
                  <a:pt x="2598575" y="1485778"/>
                  <a:pt x="2728422" y="1505207"/>
                </a:cubicBezTo>
                <a:cubicBezTo>
                  <a:pt x="2858269" y="1524636"/>
                  <a:pt x="3008740" y="1427820"/>
                  <a:pt x="3119576" y="1366860"/>
                </a:cubicBezTo>
                <a:cubicBezTo>
                  <a:pt x="3230412" y="1305900"/>
                  <a:pt x="3369809" y="1991842"/>
                  <a:pt x="3500120" y="1906527"/>
                </a:cubicBezTo>
                <a:cubicBezTo>
                  <a:pt x="3630431" y="1821212"/>
                  <a:pt x="3810741" y="1147067"/>
                  <a:pt x="3901440" y="854967"/>
                </a:cubicBezTo>
                <a:cubicBezTo>
                  <a:pt x="3992139" y="562867"/>
                  <a:pt x="4158539" y="113485"/>
                  <a:pt x="4288155" y="32007"/>
                </a:cubicBezTo>
                <a:cubicBezTo>
                  <a:pt x="4417771" y="-49471"/>
                  <a:pt x="4525043" y="30079"/>
                  <a:pt x="4684216" y="208620"/>
                </a:cubicBezTo>
                <a:cubicBezTo>
                  <a:pt x="4843389" y="387161"/>
                  <a:pt x="5194905" y="980393"/>
                  <a:pt x="5288915" y="110325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7EC5426D-2D0D-421B-8F7C-A6CC30E2397B}"/>
              </a:ext>
            </a:extLst>
          </p:cNvPr>
          <p:cNvGrpSpPr/>
          <p:nvPr/>
        </p:nvGrpSpPr>
        <p:grpSpPr>
          <a:xfrm>
            <a:off x="1559496" y="652937"/>
            <a:ext cx="7504088" cy="5256584"/>
            <a:chOff x="1775520" y="652937"/>
            <a:chExt cx="7504088" cy="525658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FE33E46-8201-46EE-9DEB-0D42B5322CFE}"/>
                </a:ext>
              </a:extLst>
            </p:cNvPr>
            <p:cNvGrpSpPr/>
            <p:nvPr/>
          </p:nvGrpSpPr>
          <p:grpSpPr>
            <a:xfrm>
              <a:off x="1775520" y="948479"/>
              <a:ext cx="7056783" cy="4961042"/>
              <a:chOff x="2063552" y="844222"/>
              <a:chExt cx="7056783" cy="4961042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45FA6676-D73B-48B1-B79D-5B5DBD430D6E}"/>
                  </a:ext>
                </a:extLst>
              </p:cNvPr>
              <p:cNvGrpSpPr/>
              <p:nvPr/>
            </p:nvGrpSpPr>
            <p:grpSpPr>
              <a:xfrm>
                <a:off x="2443336" y="844222"/>
                <a:ext cx="832950" cy="4961042"/>
                <a:chOff x="2443336" y="404664"/>
                <a:chExt cx="832950" cy="4961042"/>
              </a:xfrm>
            </p:grpSpPr>
            <p:pic>
              <p:nvPicPr>
                <p:cNvPr id="6" name="圖形 5" descr="單線箭號 (直線)">
                  <a:extLst>
                    <a:ext uri="{FF2B5EF4-FFF2-40B4-BE49-F238E27FC236}">
                      <a16:creationId xmlns:a16="http://schemas.microsoft.com/office/drawing/2014/main" id="{F3169C1C-AFDB-4117-A8A3-78F192903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339718" y="508282"/>
                  <a:ext cx="1040185" cy="832950"/>
                </a:xfrm>
                <a:prstGeom prst="rect">
                  <a:avLst/>
                </a:prstGeom>
              </p:spPr>
            </p:pic>
            <p:pic>
              <p:nvPicPr>
                <p:cNvPr id="7" name="圖形 6" descr="單線箭號 (直線)">
                  <a:extLst>
                    <a:ext uri="{FF2B5EF4-FFF2-40B4-BE49-F238E27FC236}">
                      <a16:creationId xmlns:a16="http://schemas.microsoft.com/office/drawing/2014/main" id="{BE403988-C7D4-4C57-AA24-B68C5813A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843674" y="2933094"/>
                  <a:ext cx="4032274" cy="832950"/>
                </a:xfrm>
                <a:prstGeom prst="rect">
                  <a:avLst/>
                </a:prstGeom>
              </p:spPr>
            </p:pic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F6AAA989-AD33-4D84-AAA2-2C23246A2CEB}"/>
                  </a:ext>
                </a:extLst>
              </p:cNvPr>
              <p:cNvGrpSpPr/>
              <p:nvPr/>
            </p:nvGrpSpPr>
            <p:grpSpPr>
              <a:xfrm>
                <a:off x="2063552" y="4676771"/>
                <a:ext cx="7056783" cy="832950"/>
                <a:chOff x="-1937441" y="2205924"/>
                <a:chExt cx="7056783" cy="832950"/>
              </a:xfrm>
            </p:grpSpPr>
            <p:pic>
              <p:nvPicPr>
                <p:cNvPr id="8" name="圖形 7" descr="單線箭號 (直線)">
                  <a:extLst>
                    <a:ext uri="{FF2B5EF4-FFF2-40B4-BE49-F238E27FC236}">
                      <a16:creationId xmlns:a16="http://schemas.microsoft.com/office/drawing/2014/main" id="{463A2D5C-4AEE-4A18-A004-C3479600B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055463" y="2205924"/>
                  <a:ext cx="1063879" cy="832950"/>
                </a:xfrm>
                <a:prstGeom prst="rect">
                  <a:avLst/>
                </a:prstGeom>
              </p:spPr>
            </p:pic>
            <p:pic>
              <p:nvPicPr>
                <p:cNvPr id="9" name="圖形 8" descr="單線箭號 (直線)">
                  <a:extLst>
                    <a:ext uri="{FF2B5EF4-FFF2-40B4-BE49-F238E27FC236}">
                      <a16:creationId xmlns:a16="http://schemas.microsoft.com/office/drawing/2014/main" id="{75307411-74A2-4E0C-8083-A4BEAB4F4E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10800000">
                  <a:off x="-1937441" y="2205924"/>
                  <a:ext cx="6104322" cy="832950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74D94EC-0BC1-4E6C-9340-8E36ED023155}"/>
                </a:ext>
              </a:extLst>
            </p:cNvPr>
            <p:cNvSpPr txBox="1"/>
            <p:nvPr/>
          </p:nvSpPr>
          <p:spPr>
            <a:xfrm>
              <a:off x="1909080" y="65293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Ｐ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7172843-D007-4D5E-84CF-0607BD28B557}"/>
                </a:ext>
              </a:extLst>
            </p:cNvPr>
            <p:cNvSpPr txBox="1"/>
            <p:nvPr/>
          </p:nvSpPr>
          <p:spPr>
            <a:xfrm>
              <a:off x="8976320" y="5301208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endPara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橢圓 15">
            <a:extLst>
              <a:ext uri="{FF2B5EF4-FFF2-40B4-BE49-F238E27FC236}">
                <a16:creationId xmlns:a16="http://schemas.microsoft.com/office/drawing/2014/main" id="{2082AB3C-6819-4E66-826C-268B77B976B1}"/>
              </a:ext>
            </a:extLst>
          </p:cNvPr>
          <p:cNvSpPr/>
          <p:nvPr/>
        </p:nvSpPr>
        <p:spPr>
          <a:xfrm>
            <a:off x="2297578" y="3212976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4503B53-047F-4E29-A375-E063E981D16D}"/>
              </a:ext>
            </a:extLst>
          </p:cNvPr>
          <p:cNvCxnSpPr>
            <a:cxnSpLocks/>
          </p:cNvCxnSpPr>
          <p:nvPr/>
        </p:nvCxnSpPr>
        <p:spPr>
          <a:xfrm>
            <a:off x="2755115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3DC9597-FAD9-43CC-B73C-5CDC22298E26}"/>
              </a:ext>
            </a:extLst>
          </p:cNvPr>
          <p:cNvCxnSpPr>
            <a:cxnSpLocks/>
          </p:cNvCxnSpPr>
          <p:nvPr/>
        </p:nvCxnSpPr>
        <p:spPr>
          <a:xfrm>
            <a:off x="3143672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E052520-3C66-46EA-90AB-228923AFA4B9}"/>
              </a:ext>
            </a:extLst>
          </p:cNvPr>
          <p:cNvCxnSpPr>
            <a:cxnSpLocks/>
          </p:cNvCxnSpPr>
          <p:nvPr/>
        </p:nvCxnSpPr>
        <p:spPr>
          <a:xfrm>
            <a:off x="3532229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674A3CE-7D4C-43D7-B3AE-99E982FA9C07}"/>
              </a:ext>
            </a:extLst>
          </p:cNvPr>
          <p:cNvCxnSpPr>
            <a:cxnSpLocks/>
          </p:cNvCxnSpPr>
          <p:nvPr/>
        </p:nvCxnSpPr>
        <p:spPr>
          <a:xfrm>
            <a:off x="3920786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385BF9F-A8D0-42C7-88A8-AF40EE8A437C}"/>
              </a:ext>
            </a:extLst>
          </p:cNvPr>
          <p:cNvCxnSpPr>
            <a:cxnSpLocks/>
          </p:cNvCxnSpPr>
          <p:nvPr/>
        </p:nvCxnSpPr>
        <p:spPr>
          <a:xfrm>
            <a:off x="4309343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B048E29-C90A-49FB-8993-A48D0B0831A5}"/>
              </a:ext>
            </a:extLst>
          </p:cNvPr>
          <p:cNvCxnSpPr>
            <a:cxnSpLocks/>
          </p:cNvCxnSpPr>
          <p:nvPr/>
        </p:nvCxnSpPr>
        <p:spPr>
          <a:xfrm>
            <a:off x="4697900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C2F98EE-E6F4-42FB-AD15-652E6F12C26F}"/>
              </a:ext>
            </a:extLst>
          </p:cNvPr>
          <p:cNvCxnSpPr>
            <a:cxnSpLocks/>
          </p:cNvCxnSpPr>
          <p:nvPr/>
        </p:nvCxnSpPr>
        <p:spPr>
          <a:xfrm>
            <a:off x="5086457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3F52992-BEF0-4F45-B94D-4046D645661F}"/>
              </a:ext>
            </a:extLst>
          </p:cNvPr>
          <p:cNvCxnSpPr>
            <a:cxnSpLocks/>
          </p:cNvCxnSpPr>
          <p:nvPr/>
        </p:nvCxnSpPr>
        <p:spPr>
          <a:xfrm>
            <a:off x="5475014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F410006-58C4-429C-B2FD-E681A4741C00}"/>
              </a:ext>
            </a:extLst>
          </p:cNvPr>
          <p:cNvCxnSpPr>
            <a:cxnSpLocks/>
          </p:cNvCxnSpPr>
          <p:nvPr/>
        </p:nvCxnSpPr>
        <p:spPr>
          <a:xfrm>
            <a:off x="5863571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42526C9-96A3-4A05-A2A5-378FE0664DEB}"/>
              </a:ext>
            </a:extLst>
          </p:cNvPr>
          <p:cNvCxnSpPr>
            <a:cxnSpLocks/>
          </p:cNvCxnSpPr>
          <p:nvPr/>
        </p:nvCxnSpPr>
        <p:spPr>
          <a:xfrm>
            <a:off x="6252128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4EDB591-BAE6-4A5E-9216-79928F177B77}"/>
              </a:ext>
            </a:extLst>
          </p:cNvPr>
          <p:cNvCxnSpPr>
            <a:cxnSpLocks/>
          </p:cNvCxnSpPr>
          <p:nvPr/>
        </p:nvCxnSpPr>
        <p:spPr>
          <a:xfrm>
            <a:off x="6640685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794B514-2A8B-44CD-8701-64A885FF0322}"/>
              </a:ext>
            </a:extLst>
          </p:cNvPr>
          <p:cNvCxnSpPr>
            <a:cxnSpLocks/>
          </p:cNvCxnSpPr>
          <p:nvPr/>
        </p:nvCxnSpPr>
        <p:spPr>
          <a:xfrm>
            <a:off x="7029242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FF7181A-3FCE-4958-8309-25C2F1CB2004}"/>
              </a:ext>
            </a:extLst>
          </p:cNvPr>
          <p:cNvCxnSpPr>
            <a:cxnSpLocks/>
          </p:cNvCxnSpPr>
          <p:nvPr/>
        </p:nvCxnSpPr>
        <p:spPr>
          <a:xfrm>
            <a:off x="7417799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3C68A2D-9C55-4BD4-9587-F209BF9F5F38}"/>
              </a:ext>
            </a:extLst>
          </p:cNvPr>
          <p:cNvCxnSpPr>
            <a:cxnSpLocks/>
          </p:cNvCxnSpPr>
          <p:nvPr/>
        </p:nvCxnSpPr>
        <p:spPr>
          <a:xfrm>
            <a:off x="7806356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AFB21E3-E2A1-45EE-B237-493742C2E688}"/>
              </a:ext>
            </a:extLst>
          </p:cNvPr>
          <p:cNvCxnSpPr>
            <a:cxnSpLocks/>
          </p:cNvCxnSpPr>
          <p:nvPr/>
        </p:nvCxnSpPr>
        <p:spPr>
          <a:xfrm>
            <a:off x="8194913" y="1320888"/>
            <a:ext cx="0" cy="37841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B6C24715-FF3E-41E8-9E87-7FED1CE90523}"/>
              </a:ext>
            </a:extLst>
          </p:cNvPr>
          <p:cNvSpPr/>
          <p:nvPr/>
        </p:nvSpPr>
        <p:spPr>
          <a:xfrm>
            <a:off x="2701109" y="3394699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F4A9D82-29EA-4A28-B703-91C3E4325096}"/>
              </a:ext>
            </a:extLst>
          </p:cNvPr>
          <p:cNvSpPr/>
          <p:nvPr/>
        </p:nvSpPr>
        <p:spPr>
          <a:xfrm>
            <a:off x="3089666" y="2924944"/>
            <a:ext cx="108012" cy="1080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B5E3389-2312-4706-A32E-85BC84463F9D}"/>
              </a:ext>
            </a:extLst>
          </p:cNvPr>
          <p:cNvSpPr/>
          <p:nvPr/>
        </p:nvSpPr>
        <p:spPr>
          <a:xfrm>
            <a:off x="3864688" y="3169710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6C8DAD4-312C-4B03-9F9B-DDC83F317900}"/>
              </a:ext>
            </a:extLst>
          </p:cNvPr>
          <p:cNvSpPr/>
          <p:nvPr/>
        </p:nvSpPr>
        <p:spPr>
          <a:xfrm>
            <a:off x="4255337" y="3717032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D560DA0-8906-4D6F-AD24-9B6CADA81E6D}"/>
              </a:ext>
            </a:extLst>
          </p:cNvPr>
          <p:cNvSpPr/>
          <p:nvPr/>
        </p:nvSpPr>
        <p:spPr>
          <a:xfrm>
            <a:off x="5806648" y="3952499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A1505E14-B738-4E34-B91A-8829CB697C1C}"/>
              </a:ext>
            </a:extLst>
          </p:cNvPr>
          <p:cNvSpPr/>
          <p:nvPr/>
        </p:nvSpPr>
        <p:spPr>
          <a:xfrm>
            <a:off x="6198122" y="2898725"/>
            <a:ext cx="108012" cy="1080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4E14B3F-B00C-4E1A-BD8F-7C9F1BFDBBAE}"/>
              </a:ext>
            </a:extLst>
          </p:cNvPr>
          <p:cNvSpPr/>
          <p:nvPr/>
        </p:nvSpPr>
        <p:spPr>
          <a:xfrm>
            <a:off x="6975236" y="2240868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779A013-7C08-440C-AB3B-C21F103E5114}"/>
              </a:ext>
            </a:extLst>
          </p:cNvPr>
          <p:cNvSpPr/>
          <p:nvPr/>
        </p:nvSpPr>
        <p:spPr>
          <a:xfrm>
            <a:off x="7363793" y="2785797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519D34C-D53A-4151-BE72-312F2550211C}"/>
              </a:ext>
            </a:extLst>
          </p:cNvPr>
          <p:cNvGrpSpPr/>
          <p:nvPr/>
        </p:nvGrpSpPr>
        <p:grpSpPr>
          <a:xfrm>
            <a:off x="9696400" y="2677343"/>
            <a:ext cx="909262" cy="919242"/>
            <a:chOff x="9433470" y="2429040"/>
            <a:chExt cx="909262" cy="919242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550ADCE0-3133-4460-A68C-896F981D1C03}"/>
                </a:ext>
              </a:extLst>
            </p:cNvPr>
            <p:cNvSpPr/>
            <p:nvPr/>
          </p:nvSpPr>
          <p:spPr>
            <a:xfrm>
              <a:off x="9433470" y="2559451"/>
              <a:ext cx="118914" cy="1189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695BB861-5FB0-4BB2-BCF7-364649281A42}"/>
                </a:ext>
              </a:extLst>
            </p:cNvPr>
            <p:cNvSpPr/>
            <p:nvPr/>
          </p:nvSpPr>
          <p:spPr>
            <a:xfrm>
              <a:off x="9433470" y="3104802"/>
              <a:ext cx="118914" cy="11891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26A7F8E-9B1D-4E7D-A4A2-023EE745B33B}"/>
                </a:ext>
              </a:extLst>
            </p:cNvPr>
            <p:cNvSpPr txBox="1"/>
            <p:nvPr/>
          </p:nvSpPr>
          <p:spPr>
            <a:xfrm>
              <a:off x="9696401" y="242904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買入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A531796-E565-407E-8D4A-DF5D384FCFBC}"/>
                </a:ext>
              </a:extLst>
            </p:cNvPr>
            <p:cNvSpPr txBox="1"/>
            <p:nvPr/>
          </p:nvSpPr>
          <p:spPr>
            <a:xfrm>
              <a:off x="9696400" y="29789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賣出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3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BE93964-F49D-478A-B633-76837C6E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A35202D-7499-4A44-9E8C-53C04A023F11}"/>
              </a:ext>
            </a:extLst>
          </p:cNvPr>
          <p:cNvSpPr txBox="1"/>
          <p:nvPr/>
        </p:nvSpPr>
        <p:spPr>
          <a:xfrm>
            <a:off x="3866538" y="2993651"/>
            <a:ext cx="4458923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pc="300" dirty="0"/>
              <a:t>最後出場時，通常存在部分買在高點之標的必須賠售。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98E33E7-03E8-462B-A603-A15F0518601C}"/>
              </a:ext>
            </a:extLst>
          </p:cNvPr>
          <p:cNvSpPr/>
          <p:nvPr/>
        </p:nvSpPr>
        <p:spPr>
          <a:xfrm>
            <a:off x="5441012" y="2060848"/>
            <a:ext cx="1309974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0134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9B58301-5E84-4EEE-B166-3764627FB55C}"/>
              </a:ext>
            </a:extLst>
          </p:cNvPr>
          <p:cNvSpPr txBox="1"/>
          <p:nvPr/>
        </p:nvSpPr>
        <p:spPr>
          <a:xfrm>
            <a:off x="839416" y="2276872"/>
            <a:ext cx="6214983" cy="294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買在高點的標的，其願賣價格當然可以一直維持在成本價，但如果股價過了很久仍遲遲未漲超過該價格，甚至反而呈下坡趨勢，則該高點標的所帶來的損失也將越來越多。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因此另一個選擇是讓願賣價格隨時間逐步下降，如此當價格過了一段時間上漲至「接近但未超過」成本價時，便可認賠退場。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51D90C-790E-455B-8342-903ECA197F73}"/>
              </a:ext>
            </a:extLst>
          </p:cNvPr>
          <p:cNvSpPr/>
          <p:nvPr/>
        </p:nvSpPr>
        <p:spPr>
          <a:xfrm>
            <a:off x="2084863" y="1212780"/>
            <a:ext cx="3724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認賠退場機制</a:t>
            </a:r>
            <a:endParaRPr lang="en-US" altLang="zh-TW" sz="4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883C401-4C0F-4D26-A6FA-26316AC26BEA}"/>
              </a:ext>
            </a:extLst>
          </p:cNvPr>
          <p:cNvGrpSpPr/>
          <p:nvPr/>
        </p:nvGrpSpPr>
        <p:grpSpPr>
          <a:xfrm>
            <a:off x="839416" y="5733256"/>
            <a:ext cx="6214983" cy="400110"/>
            <a:chOff x="2902164" y="4954352"/>
            <a:chExt cx="5737446" cy="4001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4B66B6-3DDD-4F57-AABB-68861859066B}"/>
                </a:ext>
              </a:extLst>
            </p:cNvPr>
            <p:cNvSpPr/>
            <p:nvPr/>
          </p:nvSpPr>
          <p:spPr>
            <a:xfrm>
              <a:off x="2902164" y="5015907"/>
              <a:ext cx="13500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1200" spc="300" dirty="0">
                  <a:solidFill>
                    <a:schemeClr val="bg1">
                      <a:lumMod val="65000"/>
                    </a:schemeClr>
                  </a:solidFill>
                </a:rPr>
                <a:t>Suggestion: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FFB2B0-0B51-4E9F-875D-C31AEDE5DD94}"/>
                </a:ext>
              </a:extLst>
            </p:cNvPr>
            <p:cNvSpPr/>
            <p:nvPr/>
          </p:nvSpPr>
          <p:spPr>
            <a:xfrm>
              <a:off x="4579254" y="4954352"/>
              <a:ext cx="40603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t+1,willing</a:t>
              </a:r>
              <a:r>
                <a:rPr lang="en-US" altLang="zh-TW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</a:t>
              </a:r>
              <a:r>
                <a:rPr lang="zh-TW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0.999 * </a:t>
              </a:r>
              <a:r>
                <a:rPr lang="en-US" altLang="zh-TW" sz="20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2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t,willing</a:t>
              </a:r>
              <a:endParaRPr lang="en-US" altLang="zh-TW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弧形 9">
            <a:extLst>
              <a:ext uri="{FF2B5EF4-FFF2-40B4-BE49-F238E27FC236}">
                <a16:creationId xmlns:a16="http://schemas.microsoft.com/office/drawing/2014/main" id="{83678997-B278-425A-A97E-29EFCED2A4FB}"/>
              </a:ext>
            </a:extLst>
          </p:cNvPr>
          <p:cNvSpPr/>
          <p:nvPr/>
        </p:nvSpPr>
        <p:spPr>
          <a:xfrm rot="10800000">
            <a:off x="8364904" y="2567129"/>
            <a:ext cx="5868000" cy="798227"/>
          </a:xfrm>
          <a:prstGeom prst="arc">
            <a:avLst>
              <a:gd name="adj1" fmla="val 18711458"/>
              <a:gd name="adj2" fmla="val 2155680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89D4577-EEDB-41E8-AC56-DD02DEE7F028}"/>
              </a:ext>
            </a:extLst>
          </p:cNvPr>
          <p:cNvCxnSpPr>
            <a:cxnSpLocks/>
          </p:cNvCxnSpPr>
          <p:nvPr/>
        </p:nvCxnSpPr>
        <p:spPr>
          <a:xfrm flipH="1">
            <a:off x="8355372" y="3002828"/>
            <a:ext cx="24944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DCA3D445-CC54-46DB-B955-7D22073C8352}"/>
              </a:ext>
            </a:extLst>
          </p:cNvPr>
          <p:cNvSpPr/>
          <p:nvPr/>
        </p:nvSpPr>
        <p:spPr>
          <a:xfrm>
            <a:off x="8355370" y="3002952"/>
            <a:ext cx="2494462" cy="1955926"/>
          </a:xfrm>
          <a:custGeom>
            <a:avLst/>
            <a:gdLst>
              <a:gd name="connsiteX0" fmla="*/ 0 w 5730240"/>
              <a:gd name="connsiteY0" fmla="*/ 1421444 h 2294381"/>
              <a:gd name="connsiteX1" fmla="*/ 558800 w 5730240"/>
              <a:gd name="connsiteY1" fmla="*/ 771204 h 2294381"/>
              <a:gd name="connsiteX2" fmla="*/ 1097280 w 5730240"/>
              <a:gd name="connsiteY2" fmla="*/ 893124 h 2294381"/>
              <a:gd name="connsiteX3" fmla="*/ 1767840 w 5730240"/>
              <a:gd name="connsiteY3" fmla="*/ 1777044 h 2294381"/>
              <a:gd name="connsiteX4" fmla="*/ 2194560 w 5730240"/>
              <a:gd name="connsiteY4" fmla="*/ 2193604 h 2294381"/>
              <a:gd name="connsiteX5" fmla="*/ 2814320 w 5730240"/>
              <a:gd name="connsiteY5" fmla="*/ 2234244 h 2294381"/>
              <a:gd name="connsiteX6" fmla="*/ 3677920 w 5730240"/>
              <a:gd name="connsiteY6" fmla="*/ 1472244 h 2294381"/>
              <a:gd name="connsiteX7" fmla="*/ 4338320 w 5730240"/>
              <a:gd name="connsiteY7" fmla="*/ 222564 h 2294381"/>
              <a:gd name="connsiteX8" fmla="*/ 4978400 w 5730240"/>
              <a:gd name="connsiteY8" fmla="*/ 60004 h 2294381"/>
              <a:gd name="connsiteX9" fmla="*/ 5730240 w 5730240"/>
              <a:gd name="connsiteY9" fmla="*/ 893124 h 2294381"/>
              <a:gd name="connsiteX0" fmla="*/ 0 w 5730240"/>
              <a:gd name="connsiteY0" fmla="*/ 1421444 h 2305597"/>
              <a:gd name="connsiteX1" fmla="*/ 558800 w 5730240"/>
              <a:gd name="connsiteY1" fmla="*/ 77120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26720 w 5730240"/>
              <a:gd name="connsiteY1" fmla="*/ 90328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47040 w 5730240"/>
              <a:gd name="connsiteY1" fmla="*/ 78136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21444 h 2305597"/>
              <a:gd name="connsiteX1" fmla="*/ 497840 w 5730240"/>
              <a:gd name="connsiteY1" fmla="*/ 730564 h 2305597"/>
              <a:gd name="connsiteX2" fmla="*/ 1097280 w 5730240"/>
              <a:gd name="connsiteY2" fmla="*/ 893124 h 2305597"/>
              <a:gd name="connsiteX3" fmla="*/ 1584960 w 5730240"/>
              <a:gd name="connsiteY3" fmla="*/ 1533204 h 2305597"/>
              <a:gd name="connsiteX4" fmla="*/ 2194560 w 5730240"/>
              <a:gd name="connsiteY4" fmla="*/ 2193604 h 2305597"/>
              <a:gd name="connsiteX5" fmla="*/ 2814320 w 5730240"/>
              <a:gd name="connsiteY5" fmla="*/ 2234244 h 2305597"/>
              <a:gd name="connsiteX6" fmla="*/ 3677920 w 5730240"/>
              <a:gd name="connsiteY6" fmla="*/ 1472244 h 2305597"/>
              <a:gd name="connsiteX7" fmla="*/ 4338320 w 5730240"/>
              <a:gd name="connsiteY7" fmla="*/ 222564 h 2305597"/>
              <a:gd name="connsiteX8" fmla="*/ 4978400 w 5730240"/>
              <a:gd name="connsiteY8" fmla="*/ 60004 h 2305597"/>
              <a:gd name="connsiteX9" fmla="*/ 5730240 w 5730240"/>
              <a:gd name="connsiteY9" fmla="*/ 893124 h 2305597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097280 w 5730240"/>
              <a:gd name="connsiteY2" fmla="*/ 88843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097280 w 5730240"/>
              <a:gd name="connsiteY2" fmla="*/ 88843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09623"/>
              <a:gd name="connsiteX1" fmla="*/ 497840 w 5730240"/>
              <a:gd name="connsiteY1" fmla="*/ 725877 h 2309623"/>
              <a:gd name="connsiteX2" fmla="*/ 1493520 w 5730240"/>
              <a:gd name="connsiteY2" fmla="*/ 725877 h 2309623"/>
              <a:gd name="connsiteX3" fmla="*/ 1584960 w 5730240"/>
              <a:gd name="connsiteY3" fmla="*/ 1528517 h 2309623"/>
              <a:gd name="connsiteX4" fmla="*/ 2194560 w 5730240"/>
              <a:gd name="connsiteY4" fmla="*/ 2188917 h 2309623"/>
              <a:gd name="connsiteX5" fmla="*/ 2814320 w 5730240"/>
              <a:gd name="connsiteY5" fmla="*/ 2229557 h 2309623"/>
              <a:gd name="connsiteX6" fmla="*/ 3749040 w 5730240"/>
              <a:gd name="connsiteY6" fmla="*/ 1345637 h 2309623"/>
              <a:gd name="connsiteX7" fmla="*/ 4338320 w 5730240"/>
              <a:gd name="connsiteY7" fmla="*/ 217877 h 2309623"/>
              <a:gd name="connsiteX8" fmla="*/ 4978400 w 5730240"/>
              <a:gd name="connsiteY8" fmla="*/ 55317 h 2309623"/>
              <a:gd name="connsiteX9" fmla="*/ 5730240 w 5730240"/>
              <a:gd name="connsiteY9" fmla="*/ 888437 h 2309623"/>
              <a:gd name="connsiteX0" fmla="*/ 0 w 5730240"/>
              <a:gd name="connsiteY0" fmla="*/ 1416757 h 2312128"/>
              <a:gd name="connsiteX1" fmla="*/ 497840 w 5730240"/>
              <a:gd name="connsiteY1" fmla="*/ 725877 h 2312128"/>
              <a:gd name="connsiteX2" fmla="*/ 1493520 w 5730240"/>
              <a:gd name="connsiteY2" fmla="*/ 725877 h 2312128"/>
              <a:gd name="connsiteX3" fmla="*/ 175768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730240"/>
              <a:gd name="connsiteY0" fmla="*/ 1416757 h 2312128"/>
              <a:gd name="connsiteX1" fmla="*/ 497840 w 5730240"/>
              <a:gd name="connsiteY1" fmla="*/ 725877 h 2312128"/>
              <a:gd name="connsiteX2" fmla="*/ 1493520 w 5730240"/>
              <a:gd name="connsiteY2" fmla="*/ 725877 h 2312128"/>
              <a:gd name="connsiteX3" fmla="*/ 178816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730240"/>
              <a:gd name="connsiteY0" fmla="*/ 1416757 h 2312128"/>
              <a:gd name="connsiteX1" fmla="*/ 934720 w 5730240"/>
              <a:gd name="connsiteY1" fmla="*/ 807157 h 2312128"/>
              <a:gd name="connsiteX2" fmla="*/ 1493520 w 5730240"/>
              <a:gd name="connsiteY2" fmla="*/ 725877 h 2312128"/>
              <a:gd name="connsiteX3" fmla="*/ 1788160 w 5730240"/>
              <a:gd name="connsiteY3" fmla="*/ 1477717 h 2312128"/>
              <a:gd name="connsiteX4" fmla="*/ 2194560 w 5730240"/>
              <a:gd name="connsiteY4" fmla="*/ 2188917 h 2312128"/>
              <a:gd name="connsiteX5" fmla="*/ 2814320 w 5730240"/>
              <a:gd name="connsiteY5" fmla="*/ 2229557 h 2312128"/>
              <a:gd name="connsiteX6" fmla="*/ 3749040 w 5730240"/>
              <a:gd name="connsiteY6" fmla="*/ 1345637 h 2312128"/>
              <a:gd name="connsiteX7" fmla="*/ 4338320 w 5730240"/>
              <a:gd name="connsiteY7" fmla="*/ 217877 h 2312128"/>
              <a:gd name="connsiteX8" fmla="*/ 4978400 w 5730240"/>
              <a:gd name="connsiteY8" fmla="*/ 55317 h 2312128"/>
              <a:gd name="connsiteX9" fmla="*/ 5730240 w 5730240"/>
              <a:gd name="connsiteY9" fmla="*/ 888437 h 2312128"/>
              <a:gd name="connsiteX0" fmla="*/ 0 w 5262880"/>
              <a:gd name="connsiteY0" fmla="*/ 1548837 h 2312128"/>
              <a:gd name="connsiteX1" fmla="*/ 467360 w 5262880"/>
              <a:gd name="connsiteY1" fmla="*/ 80715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1026160 w 5262880"/>
              <a:gd name="connsiteY2" fmla="*/ 7258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873760 w 5262880"/>
              <a:gd name="connsiteY2" fmla="*/ 929077 h 2312128"/>
              <a:gd name="connsiteX3" fmla="*/ 1320800 w 5262880"/>
              <a:gd name="connsiteY3" fmla="*/ 1477717 h 2312128"/>
              <a:gd name="connsiteX4" fmla="*/ 172720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312128"/>
              <a:gd name="connsiteX1" fmla="*/ 457200 w 5262880"/>
              <a:gd name="connsiteY1" fmla="*/ 969717 h 2312128"/>
              <a:gd name="connsiteX2" fmla="*/ 873760 w 5262880"/>
              <a:gd name="connsiteY2" fmla="*/ 929077 h 2312128"/>
              <a:gd name="connsiteX3" fmla="*/ 1320800 w 5262880"/>
              <a:gd name="connsiteY3" fmla="*/ 1477717 h 2312128"/>
              <a:gd name="connsiteX4" fmla="*/ 1869440 w 5262880"/>
              <a:gd name="connsiteY4" fmla="*/ 2188917 h 2312128"/>
              <a:gd name="connsiteX5" fmla="*/ 2346960 w 5262880"/>
              <a:gd name="connsiteY5" fmla="*/ 2229557 h 2312128"/>
              <a:gd name="connsiteX6" fmla="*/ 3281680 w 5262880"/>
              <a:gd name="connsiteY6" fmla="*/ 1345637 h 2312128"/>
              <a:gd name="connsiteX7" fmla="*/ 3870960 w 5262880"/>
              <a:gd name="connsiteY7" fmla="*/ 217877 h 2312128"/>
              <a:gd name="connsiteX8" fmla="*/ 4511040 w 5262880"/>
              <a:gd name="connsiteY8" fmla="*/ 55317 h 2312128"/>
              <a:gd name="connsiteX9" fmla="*/ 5262880 w 5262880"/>
              <a:gd name="connsiteY9" fmla="*/ 888437 h 2312128"/>
              <a:gd name="connsiteX0" fmla="*/ 0 w 5262880"/>
              <a:gd name="connsiteY0" fmla="*/ 1548837 h 2286246"/>
              <a:gd name="connsiteX1" fmla="*/ 457200 w 5262880"/>
              <a:gd name="connsiteY1" fmla="*/ 969717 h 2286246"/>
              <a:gd name="connsiteX2" fmla="*/ 873760 w 5262880"/>
              <a:gd name="connsiteY2" fmla="*/ 929077 h 2286246"/>
              <a:gd name="connsiteX3" fmla="*/ 1320800 w 5262880"/>
              <a:gd name="connsiteY3" fmla="*/ 1477717 h 2286246"/>
              <a:gd name="connsiteX4" fmla="*/ 1869440 w 5262880"/>
              <a:gd name="connsiteY4" fmla="*/ 2188917 h 2286246"/>
              <a:gd name="connsiteX5" fmla="*/ 2448560 w 5262880"/>
              <a:gd name="connsiteY5" fmla="*/ 2188917 h 2286246"/>
              <a:gd name="connsiteX6" fmla="*/ 3281680 w 5262880"/>
              <a:gd name="connsiteY6" fmla="*/ 1345637 h 2286246"/>
              <a:gd name="connsiteX7" fmla="*/ 3870960 w 5262880"/>
              <a:gd name="connsiteY7" fmla="*/ 217877 h 2286246"/>
              <a:gd name="connsiteX8" fmla="*/ 4511040 w 5262880"/>
              <a:gd name="connsiteY8" fmla="*/ 55317 h 2286246"/>
              <a:gd name="connsiteX9" fmla="*/ 5262880 w 5262880"/>
              <a:gd name="connsiteY9" fmla="*/ 888437 h 2286246"/>
              <a:gd name="connsiteX0" fmla="*/ 0 w 5262880"/>
              <a:gd name="connsiteY0" fmla="*/ 1548837 h 2242568"/>
              <a:gd name="connsiteX1" fmla="*/ 457200 w 5262880"/>
              <a:gd name="connsiteY1" fmla="*/ 969717 h 2242568"/>
              <a:gd name="connsiteX2" fmla="*/ 873760 w 5262880"/>
              <a:gd name="connsiteY2" fmla="*/ 929077 h 2242568"/>
              <a:gd name="connsiteX3" fmla="*/ 1320800 w 5262880"/>
              <a:gd name="connsiteY3" fmla="*/ 1477717 h 2242568"/>
              <a:gd name="connsiteX4" fmla="*/ 1869440 w 5262880"/>
              <a:gd name="connsiteY4" fmla="*/ 2188917 h 2242568"/>
              <a:gd name="connsiteX5" fmla="*/ 2479040 w 5262880"/>
              <a:gd name="connsiteY5" fmla="*/ 2097477 h 2242568"/>
              <a:gd name="connsiteX6" fmla="*/ 3281680 w 5262880"/>
              <a:gd name="connsiteY6" fmla="*/ 1345637 h 2242568"/>
              <a:gd name="connsiteX7" fmla="*/ 3870960 w 5262880"/>
              <a:gd name="connsiteY7" fmla="*/ 217877 h 2242568"/>
              <a:gd name="connsiteX8" fmla="*/ 4511040 w 5262880"/>
              <a:gd name="connsiteY8" fmla="*/ 55317 h 2242568"/>
              <a:gd name="connsiteX9" fmla="*/ 5262880 w 5262880"/>
              <a:gd name="connsiteY9" fmla="*/ 888437 h 2242568"/>
              <a:gd name="connsiteX0" fmla="*/ 0 w 5262880"/>
              <a:gd name="connsiteY0" fmla="*/ 1548837 h 2242568"/>
              <a:gd name="connsiteX1" fmla="*/ 457200 w 5262880"/>
              <a:gd name="connsiteY1" fmla="*/ 969717 h 2242568"/>
              <a:gd name="connsiteX2" fmla="*/ 873760 w 5262880"/>
              <a:gd name="connsiteY2" fmla="*/ 929077 h 2242568"/>
              <a:gd name="connsiteX3" fmla="*/ 1320800 w 5262880"/>
              <a:gd name="connsiteY3" fmla="*/ 1477717 h 2242568"/>
              <a:gd name="connsiteX4" fmla="*/ 1869440 w 5262880"/>
              <a:gd name="connsiteY4" fmla="*/ 2188917 h 2242568"/>
              <a:gd name="connsiteX5" fmla="*/ 2479040 w 5262880"/>
              <a:gd name="connsiteY5" fmla="*/ 2097477 h 2242568"/>
              <a:gd name="connsiteX6" fmla="*/ 3281680 w 5262880"/>
              <a:gd name="connsiteY6" fmla="*/ 1345637 h 2242568"/>
              <a:gd name="connsiteX7" fmla="*/ 3870960 w 5262880"/>
              <a:gd name="connsiteY7" fmla="*/ 217877 h 2242568"/>
              <a:gd name="connsiteX8" fmla="*/ 4511040 w 5262880"/>
              <a:gd name="connsiteY8" fmla="*/ 55317 h 2242568"/>
              <a:gd name="connsiteX9" fmla="*/ 5262880 w 5262880"/>
              <a:gd name="connsiteY9" fmla="*/ 888437 h 2242568"/>
              <a:gd name="connsiteX0" fmla="*/ 0 w 5262880"/>
              <a:gd name="connsiteY0" fmla="*/ 1545593 h 2243210"/>
              <a:gd name="connsiteX1" fmla="*/ 457200 w 5262880"/>
              <a:gd name="connsiteY1" fmla="*/ 966473 h 2243210"/>
              <a:gd name="connsiteX2" fmla="*/ 873760 w 5262880"/>
              <a:gd name="connsiteY2" fmla="*/ 925833 h 2243210"/>
              <a:gd name="connsiteX3" fmla="*/ 1320800 w 5262880"/>
              <a:gd name="connsiteY3" fmla="*/ 1474473 h 2243210"/>
              <a:gd name="connsiteX4" fmla="*/ 1869440 w 5262880"/>
              <a:gd name="connsiteY4" fmla="*/ 2185673 h 2243210"/>
              <a:gd name="connsiteX5" fmla="*/ 2479040 w 5262880"/>
              <a:gd name="connsiteY5" fmla="*/ 2094233 h 2243210"/>
              <a:gd name="connsiteX6" fmla="*/ 2936240 w 5262880"/>
              <a:gd name="connsiteY6" fmla="*/ 1250953 h 2243210"/>
              <a:gd name="connsiteX7" fmla="*/ 3870960 w 5262880"/>
              <a:gd name="connsiteY7" fmla="*/ 214633 h 2243210"/>
              <a:gd name="connsiteX8" fmla="*/ 4511040 w 5262880"/>
              <a:gd name="connsiteY8" fmla="*/ 52073 h 2243210"/>
              <a:gd name="connsiteX9" fmla="*/ 5262880 w 5262880"/>
              <a:gd name="connsiteY9" fmla="*/ 885193 h 2243210"/>
              <a:gd name="connsiteX0" fmla="*/ 0 w 5262880"/>
              <a:gd name="connsiteY0" fmla="*/ 1515405 h 2213022"/>
              <a:gd name="connsiteX1" fmla="*/ 457200 w 5262880"/>
              <a:gd name="connsiteY1" fmla="*/ 936285 h 2213022"/>
              <a:gd name="connsiteX2" fmla="*/ 873760 w 5262880"/>
              <a:gd name="connsiteY2" fmla="*/ 895645 h 2213022"/>
              <a:gd name="connsiteX3" fmla="*/ 1320800 w 5262880"/>
              <a:gd name="connsiteY3" fmla="*/ 1444285 h 2213022"/>
              <a:gd name="connsiteX4" fmla="*/ 1869440 w 5262880"/>
              <a:gd name="connsiteY4" fmla="*/ 2155485 h 2213022"/>
              <a:gd name="connsiteX5" fmla="*/ 2479040 w 5262880"/>
              <a:gd name="connsiteY5" fmla="*/ 2064045 h 2213022"/>
              <a:gd name="connsiteX6" fmla="*/ 2936240 w 5262880"/>
              <a:gd name="connsiteY6" fmla="*/ 1220765 h 2213022"/>
              <a:gd name="connsiteX7" fmla="*/ 3495040 w 5262880"/>
              <a:gd name="connsiteY7" fmla="*/ 326685 h 2213022"/>
              <a:gd name="connsiteX8" fmla="*/ 4511040 w 5262880"/>
              <a:gd name="connsiteY8" fmla="*/ 21885 h 2213022"/>
              <a:gd name="connsiteX9" fmla="*/ 5262880 w 5262880"/>
              <a:gd name="connsiteY9" fmla="*/ 855005 h 2213022"/>
              <a:gd name="connsiteX0" fmla="*/ 0 w 5262880"/>
              <a:gd name="connsiteY0" fmla="*/ 1468487 h 2166104"/>
              <a:gd name="connsiteX1" fmla="*/ 457200 w 5262880"/>
              <a:gd name="connsiteY1" fmla="*/ 889367 h 2166104"/>
              <a:gd name="connsiteX2" fmla="*/ 873760 w 5262880"/>
              <a:gd name="connsiteY2" fmla="*/ 848727 h 2166104"/>
              <a:gd name="connsiteX3" fmla="*/ 1320800 w 5262880"/>
              <a:gd name="connsiteY3" fmla="*/ 1397367 h 2166104"/>
              <a:gd name="connsiteX4" fmla="*/ 1869440 w 5262880"/>
              <a:gd name="connsiteY4" fmla="*/ 2108567 h 2166104"/>
              <a:gd name="connsiteX5" fmla="*/ 2479040 w 5262880"/>
              <a:gd name="connsiteY5" fmla="*/ 2017127 h 2166104"/>
              <a:gd name="connsiteX6" fmla="*/ 2936240 w 5262880"/>
              <a:gd name="connsiteY6" fmla="*/ 1173847 h 2166104"/>
              <a:gd name="connsiteX7" fmla="*/ 3495040 w 5262880"/>
              <a:gd name="connsiteY7" fmla="*/ 279767 h 2166104"/>
              <a:gd name="connsiteX8" fmla="*/ 4165600 w 5262880"/>
              <a:gd name="connsiteY8" fmla="*/ 25767 h 2166104"/>
              <a:gd name="connsiteX9" fmla="*/ 5262880 w 5262880"/>
              <a:gd name="connsiteY9" fmla="*/ 808087 h 2166104"/>
              <a:gd name="connsiteX0" fmla="*/ 0 w 4602480"/>
              <a:gd name="connsiteY0" fmla="*/ 1487393 h 2185010"/>
              <a:gd name="connsiteX1" fmla="*/ 457200 w 4602480"/>
              <a:gd name="connsiteY1" fmla="*/ 908273 h 2185010"/>
              <a:gd name="connsiteX2" fmla="*/ 873760 w 4602480"/>
              <a:gd name="connsiteY2" fmla="*/ 867633 h 2185010"/>
              <a:gd name="connsiteX3" fmla="*/ 1320800 w 4602480"/>
              <a:gd name="connsiteY3" fmla="*/ 1416273 h 2185010"/>
              <a:gd name="connsiteX4" fmla="*/ 1869440 w 4602480"/>
              <a:gd name="connsiteY4" fmla="*/ 2127473 h 2185010"/>
              <a:gd name="connsiteX5" fmla="*/ 2479040 w 4602480"/>
              <a:gd name="connsiteY5" fmla="*/ 2036033 h 2185010"/>
              <a:gd name="connsiteX6" fmla="*/ 2936240 w 4602480"/>
              <a:gd name="connsiteY6" fmla="*/ 1192753 h 2185010"/>
              <a:gd name="connsiteX7" fmla="*/ 3495040 w 4602480"/>
              <a:gd name="connsiteY7" fmla="*/ 298673 h 2185010"/>
              <a:gd name="connsiteX8" fmla="*/ 4165600 w 4602480"/>
              <a:gd name="connsiteY8" fmla="*/ 44673 h 2185010"/>
              <a:gd name="connsiteX9" fmla="*/ 4602480 w 4602480"/>
              <a:gd name="connsiteY9" fmla="*/ 1111473 h 2185010"/>
              <a:gd name="connsiteX0" fmla="*/ 0 w 4693920"/>
              <a:gd name="connsiteY0" fmla="*/ 1475778 h 2173395"/>
              <a:gd name="connsiteX1" fmla="*/ 457200 w 4693920"/>
              <a:gd name="connsiteY1" fmla="*/ 896658 h 2173395"/>
              <a:gd name="connsiteX2" fmla="*/ 873760 w 4693920"/>
              <a:gd name="connsiteY2" fmla="*/ 856018 h 2173395"/>
              <a:gd name="connsiteX3" fmla="*/ 1320800 w 4693920"/>
              <a:gd name="connsiteY3" fmla="*/ 1404658 h 2173395"/>
              <a:gd name="connsiteX4" fmla="*/ 1869440 w 4693920"/>
              <a:gd name="connsiteY4" fmla="*/ 2115858 h 2173395"/>
              <a:gd name="connsiteX5" fmla="*/ 2479040 w 4693920"/>
              <a:gd name="connsiteY5" fmla="*/ 2024418 h 2173395"/>
              <a:gd name="connsiteX6" fmla="*/ 2936240 w 4693920"/>
              <a:gd name="connsiteY6" fmla="*/ 1181138 h 2173395"/>
              <a:gd name="connsiteX7" fmla="*/ 3495040 w 4693920"/>
              <a:gd name="connsiteY7" fmla="*/ 287058 h 2173395"/>
              <a:gd name="connsiteX8" fmla="*/ 4165600 w 4693920"/>
              <a:gd name="connsiteY8" fmla="*/ 33058 h 2173395"/>
              <a:gd name="connsiteX9" fmla="*/ 4693920 w 4693920"/>
              <a:gd name="connsiteY9" fmla="*/ 927138 h 2173395"/>
              <a:gd name="connsiteX0" fmla="*/ 0 w 4693920"/>
              <a:gd name="connsiteY0" fmla="*/ 1475778 h 2173395"/>
              <a:gd name="connsiteX1" fmla="*/ 457200 w 4693920"/>
              <a:gd name="connsiteY1" fmla="*/ 896658 h 2173395"/>
              <a:gd name="connsiteX2" fmla="*/ 873760 w 4693920"/>
              <a:gd name="connsiteY2" fmla="*/ 856018 h 2173395"/>
              <a:gd name="connsiteX3" fmla="*/ 1320800 w 4693920"/>
              <a:gd name="connsiteY3" fmla="*/ 1404658 h 2173395"/>
              <a:gd name="connsiteX4" fmla="*/ 1869440 w 4693920"/>
              <a:gd name="connsiteY4" fmla="*/ 2115858 h 2173395"/>
              <a:gd name="connsiteX5" fmla="*/ 2479040 w 4693920"/>
              <a:gd name="connsiteY5" fmla="*/ 2024418 h 2173395"/>
              <a:gd name="connsiteX6" fmla="*/ 2936240 w 4693920"/>
              <a:gd name="connsiteY6" fmla="*/ 1181138 h 2173395"/>
              <a:gd name="connsiteX7" fmla="*/ 3495040 w 4693920"/>
              <a:gd name="connsiteY7" fmla="*/ 287058 h 2173395"/>
              <a:gd name="connsiteX8" fmla="*/ 4165600 w 4693920"/>
              <a:gd name="connsiteY8" fmla="*/ 33058 h 2173395"/>
              <a:gd name="connsiteX9" fmla="*/ 4693920 w 4693920"/>
              <a:gd name="connsiteY9" fmla="*/ 927138 h 2173395"/>
              <a:gd name="connsiteX0" fmla="*/ 0 w 4693920"/>
              <a:gd name="connsiteY0" fmla="*/ 1476147 h 2172875"/>
              <a:gd name="connsiteX1" fmla="*/ 457200 w 4693920"/>
              <a:gd name="connsiteY1" fmla="*/ 897027 h 2172875"/>
              <a:gd name="connsiteX2" fmla="*/ 873760 w 4693920"/>
              <a:gd name="connsiteY2" fmla="*/ 856387 h 2172875"/>
              <a:gd name="connsiteX3" fmla="*/ 1320800 w 4693920"/>
              <a:gd name="connsiteY3" fmla="*/ 1405027 h 2172875"/>
              <a:gd name="connsiteX4" fmla="*/ 1869440 w 4693920"/>
              <a:gd name="connsiteY4" fmla="*/ 2116227 h 2172875"/>
              <a:gd name="connsiteX5" fmla="*/ 2479040 w 4693920"/>
              <a:gd name="connsiteY5" fmla="*/ 2024787 h 2172875"/>
              <a:gd name="connsiteX6" fmla="*/ 2987040 w 4693920"/>
              <a:gd name="connsiteY6" fmla="*/ 1201827 h 2172875"/>
              <a:gd name="connsiteX7" fmla="*/ 3495040 w 4693920"/>
              <a:gd name="connsiteY7" fmla="*/ 287427 h 2172875"/>
              <a:gd name="connsiteX8" fmla="*/ 4165600 w 4693920"/>
              <a:gd name="connsiteY8" fmla="*/ 33427 h 2172875"/>
              <a:gd name="connsiteX9" fmla="*/ 4693920 w 4693920"/>
              <a:gd name="connsiteY9" fmla="*/ 927507 h 2172875"/>
              <a:gd name="connsiteX0" fmla="*/ 0 w 4693920"/>
              <a:gd name="connsiteY0" fmla="*/ 1476147 h 2172875"/>
              <a:gd name="connsiteX1" fmla="*/ 457200 w 4693920"/>
              <a:gd name="connsiteY1" fmla="*/ 897027 h 2172875"/>
              <a:gd name="connsiteX2" fmla="*/ 873760 w 4693920"/>
              <a:gd name="connsiteY2" fmla="*/ 856387 h 2172875"/>
              <a:gd name="connsiteX3" fmla="*/ 1320800 w 4693920"/>
              <a:gd name="connsiteY3" fmla="*/ 1405027 h 2172875"/>
              <a:gd name="connsiteX4" fmla="*/ 1869440 w 4693920"/>
              <a:gd name="connsiteY4" fmla="*/ 2116227 h 2172875"/>
              <a:gd name="connsiteX5" fmla="*/ 2479040 w 4693920"/>
              <a:gd name="connsiteY5" fmla="*/ 2024787 h 2172875"/>
              <a:gd name="connsiteX6" fmla="*/ 2987040 w 4693920"/>
              <a:gd name="connsiteY6" fmla="*/ 1201827 h 2172875"/>
              <a:gd name="connsiteX7" fmla="*/ 3495040 w 4693920"/>
              <a:gd name="connsiteY7" fmla="*/ 287427 h 2172875"/>
              <a:gd name="connsiteX8" fmla="*/ 4165600 w 4693920"/>
              <a:gd name="connsiteY8" fmla="*/ 33427 h 2172875"/>
              <a:gd name="connsiteX9" fmla="*/ 4693920 w 4693920"/>
              <a:gd name="connsiteY9" fmla="*/ 927507 h 2172875"/>
              <a:gd name="connsiteX0" fmla="*/ 0 w 4693920"/>
              <a:gd name="connsiteY0" fmla="*/ 1485299 h 2182027"/>
              <a:gd name="connsiteX1" fmla="*/ 457200 w 4693920"/>
              <a:gd name="connsiteY1" fmla="*/ 906179 h 2182027"/>
              <a:gd name="connsiteX2" fmla="*/ 873760 w 4693920"/>
              <a:gd name="connsiteY2" fmla="*/ 865539 h 2182027"/>
              <a:gd name="connsiteX3" fmla="*/ 1320800 w 4693920"/>
              <a:gd name="connsiteY3" fmla="*/ 1414179 h 2182027"/>
              <a:gd name="connsiteX4" fmla="*/ 1869440 w 4693920"/>
              <a:gd name="connsiteY4" fmla="*/ 2125379 h 2182027"/>
              <a:gd name="connsiteX5" fmla="*/ 2479040 w 4693920"/>
              <a:gd name="connsiteY5" fmla="*/ 2033939 h 2182027"/>
              <a:gd name="connsiteX6" fmla="*/ 2987040 w 4693920"/>
              <a:gd name="connsiteY6" fmla="*/ 1210979 h 2182027"/>
              <a:gd name="connsiteX7" fmla="*/ 3495040 w 4693920"/>
              <a:gd name="connsiteY7" fmla="*/ 296579 h 2182027"/>
              <a:gd name="connsiteX8" fmla="*/ 4013200 w 4693920"/>
              <a:gd name="connsiteY8" fmla="*/ 32419 h 2182027"/>
              <a:gd name="connsiteX9" fmla="*/ 4693920 w 4693920"/>
              <a:gd name="connsiteY9" fmla="*/ 936659 h 2182027"/>
              <a:gd name="connsiteX0" fmla="*/ 0 w 4693920"/>
              <a:gd name="connsiteY0" fmla="*/ 1485299 h 2182027"/>
              <a:gd name="connsiteX1" fmla="*/ 203200 w 4693920"/>
              <a:gd name="connsiteY1" fmla="*/ 1181968 h 2182027"/>
              <a:gd name="connsiteX2" fmla="*/ 457200 w 4693920"/>
              <a:gd name="connsiteY2" fmla="*/ 906179 h 2182027"/>
              <a:gd name="connsiteX3" fmla="*/ 873760 w 4693920"/>
              <a:gd name="connsiteY3" fmla="*/ 865539 h 2182027"/>
              <a:gd name="connsiteX4" fmla="*/ 1320800 w 4693920"/>
              <a:gd name="connsiteY4" fmla="*/ 1414179 h 2182027"/>
              <a:gd name="connsiteX5" fmla="*/ 1869440 w 4693920"/>
              <a:gd name="connsiteY5" fmla="*/ 2125379 h 2182027"/>
              <a:gd name="connsiteX6" fmla="*/ 2479040 w 4693920"/>
              <a:gd name="connsiteY6" fmla="*/ 2033939 h 2182027"/>
              <a:gd name="connsiteX7" fmla="*/ 2987040 w 4693920"/>
              <a:gd name="connsiteY7" fmla="*/ 1210979 h 2182027"/>
              <a:gd name="connsiteX8" fmla="*/ 3495040 w 4693920"/>
              <a:gd name="connsiteY8" fmla="*/ 296579 h 2182027"/>
              <a:gd name="connsiteX9" fmla="*/ 4013200 w 4693920"/>
              <a:gd name="connsiteY9" fmla="*/ 32419 h 2182027"/>
              <a:gd name="connsiteX10" fmla="*/ 4693920 w 4693920"/>
              <a:gd name="connsiteY10" fmla="*/ 936659 h 2182027"/>
              <a:gd name="connsiteX0" fmla="*/ 0 w 5425440"/>
              <a:gd name="connsiteY0" fmla="*/ 1312579 h 2182027"/>
              <a:gd name="connsiteX1" fmla="*/ 934720 w 5425440"/>
              <a:gd name="connsiteY1" fmla="*/ 1181968 h 2182027"/>
              <a:gd name="connsiteX2" fmla="*/ 1188720 w 5425440"/>
              <a:gd name="connsiteY2" fmla="*/ 906179 h 2182027"/>
              <a:gd name="connsiteX3" fmla="*/ 1605280 w 5425440"/>
              <a:gd name="connsiteY3" fmla="*/ 865539 h 2182027"/>
              <a:gd name="connsiteX4" fmla="*/ 2052320 w 5425440"/>
              <a:gd name="connsiteY4" fmla="*/ 1414179 h 2182027"/>
              <a:gd name="connsiteX5" fmla="*/ 2600960 w 5425440"/>
              <a:gd name="connsiteY5" fmla="*/ 2125379 h 2182027"/>
              <a:gd name="connsiteX6" fmla="*/ 3210560 w 5425440"/>
              <a:gd name="connsiteY6" fmla="*/ 2033939 h 2182027"/>
              <a:gd name="connsiteX7" fmla="*/ 3718560 w 5425440"/>
              <a:gd name="connsiteY7" fmla="*/ 1210979 h 2182027"/>
              <a:gd name="connsiteX8" fmla="*/ 4226560 w 5425440"/>
              <a:gd name="connsiteY8" fmla="*/ 296579 h 2182027"/>
              <a:gd name="connsiteX9" fmla="*/ 4744720 w 5425440"/>
              <a:gd name="connsiteY9" fmla="*/ 32419 h 2182027"/>
              <a:gd name="connsiteX10" fmla="*/ 5425440 w 5425440"/>
              <a:gd name="connsiteY10" fmla="*/ 936659 h 2182027"/>
              <a:gd name="connsiteX0" fmla="*/ 0 w 5425440"/>
              <a:gd name="connsiteY0" fmla="*/ 1312579 h 2182027"/>
              <a:gd name="connsiteX1" fmla="*/ 772160 w 5425440"/>
              <a:gd name="connsiteY1" fmla="*/ 1456288 h 2182027"/>
              <a:gd name="connsiteX2" fmla="*/ 1188720 w 5425440"/>
              <a:gd name="connsiteY2" fmla="*/ 906179 h 2182027"/>
              <a:gd name="connsiteX3" fmla="*/ 1605280 w 5425440"/>
              <a:gd name="connsiteY3" fmla="*/ 865539 h 2182027"/>
              <a:gd name="connsiteX4" fmla="*/ 2052320 w 5425440"/>
              <a:gd name="connsiteY4" fmla="*/ 1414179 h 2182027"/>
              <a:gd name="connsiteX5" fmla="*/ 2600960 w 5425440"/>
              <a:gd name="connsiteY5" fmla="*/ 2125379 h 2182027"/>
              <a:gd name="connsiteX6" fmla="*/ 3210560 w 5425440"/>
              <a:gd name="connsiteY6" fmla="*/ 2033939 h 2182027"/>
              <a:gd name="connsiteX7" fmla="*/ 3718560 w 5425440"/>
              <a:gd name="connsiteY7" fmla="*/ 1210979 h 2182027"/>
              <a:gd name="connsiteX8" fmla="*/ 4226560 w 5425440"/>
              <a:gd name="connsiteY8" fmla="*/ 296579 h 2182027"/>
              <a:gd name="connsiteX9" fmla="*/ 4744720 w 5425440"/>
              <a:gd name="connsiteY9" fmla="*/ 32419 h 2182027"/>
              <a:gd name="connsiteX10" fmla="*/ 5425440 w 5425440"/>
              <a:gd name="connsiteY10" fmla="*/ 936659 h 2182027"/>
              <a:gd name="connsiteX0" fmla="*/ 0 w 5120640"/>
              <a:gd name="connsiteY0" fmla="*/ 1150019 h 2182027"/>
              <a:gd name="connsiteX1" fmla="*/ 467360 w 5120640"/>
              <a:gd name="connsiteY1" fmla="*/ 1456288 h 2182027"/>
              <a:gd name="connsiteX2" fmla="*/ 883920 w 5120640"/>
              <a:gd name="connsiteY2" fmla="*/ 906179 h 2182027"/>
              <a:gd name="connsiteX3" fmla="*/ 1300480 w 5120640"/>
              <a:gd name="connsiteY3" fmla="*/ 865539 h 2182027"/>
              <a:gd name="connsiteX4" fmla="*/ 1747520 w 5120640"/>
              <a:gd name="connsiteY4" fmla="*/ 1414179 h 2182027"/>
              <a:gd name="connsiteX5" fmla="*/ 2296160 w 5120640"/>
              <a:gd name="connsiteY5" fmla="*/ 2125379 h 2182027"/>
              <a:gd name="connsiteX6" fmla="*/ 2905760 w 5120640"/>
              <a:gd name="connsiteY6" fmla="*/ 2033939 h 2182027"/>
              <a:gd name="connsiteX7" fmla="*/ 3413760 w 5120640"/>
              <a:gd name="connsiteY7" fmla="*/ 1210979 h 2182027"/>
              <a:gd name="connsiteX8" fmla="*/ 3921760 w 5120640"/>
              <a:gd name="connsiteY8" fmla="*/ 296579 h 2182027"/>
              <a:gd name="connsiteX9" fmla="*/ 4439920 w 5120640"/>
              <a:gd name="connsiteY9" fmla="*/ 32419 h 2182027"/>
              <a:gd name="connsiteX10" fmla="*/ 5120640 w 5120640"/>
              <a:gd name="connsiteY10" fmla="*/ 936659 h 2182027"/>
              <a:gd name="connsiteX0" fmla="*/ 0 w 5120640"/>
              <a:gd name="connsiteY0" fmla="*/ 1150019 h 2182027"/>
              <a:gd name="connsiteX1" fmla="*/ 203200 w 5120640"/>
              <a:gd name="connsiteY1" fmla="*/ 1324208 h 2182027"/>
              <a:gd name="connsiteX2" fmla="*/ 467360 w 5120640"/>
              <a:gd name="connsiteY2" fmla="*/ 1456288 h 2182027"/>
              <a:gd name="connsiteX3" fmla="*/ 883920 w 5120640"/>
              <a:gd name="connsiteY3" fmla="*/ 906179 h 2182027"/>
              <a:gd name="connsiteX4" fmla="*/ 1300480 w 5120640"/>
              <a:gd name="connsiteY4" fmla="*/ 865539 h 2182027"/>
              <a:gd name="connsiteX5" fmla="*/ 1747520 w 5120640"/>
              <a:gd name="connsiteY5" fmla="*/ 1414179 h 2182027"/>
              <a:gd name="connsiteX6" fmla="*/ 2296160 w 5120640"/>
              <a:gd name="connsiteY6" fmla="*/ 2125379 h 2182027"/>
              <a:gd name="connsiteX7" fmla="*/ 2905760 w 5120640"/>
              <a:gd name="connsiteY7" fmla="*/ 2033939 h 2182027"/>
              <a:gd name="connsiteX8" fmla="*/ 3413760 w 5120640"/>
              <a:gd name="connsiteY8" fmla="*/ 1210979 h 2182027"/>
              <a:gd name="connsiteX9" fmla="*/ 3921760 w 5120640"/>
              <a:gd name="connsiteY9" fmla="*/ 296579 h 2182027"/>
              <a:gd name="connsiteX10" fmla="*/ 4439920 w 5120640"/>
              <a:gd name="connsiteY10" fmla="*/ 32419 h 2182027"/>
              <a:gd name="connsiteX11" fmla="*/ 5120640 w 5120640"/>
              <a:gd name="connsiteY11" fmla="*/ 936659 h 2182027"/>
              <a:gd name="connsiteX0" fmla="*/ 0 w 5140960"/>
              <a:gd name="connsiteY0" fmla="*/ 1119539 h 2182027"/>
              <a:gd name="connsiteX1" fmla="*/ 223520 w 5140960"/>
              <a:gd name="connsiteY1" fmla="*/ 132420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23520 w 5140960"/>
              <a:gd name="connsiteY1" fmla="*/ 138516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487680 w 5140960"/>
              <a:gd name="connsiteY2" fmla="*/ 145628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89280 w 5140960"/>
              <a:gd name="connsiteY2" fmla="*/ 147660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182880 w 5140960"/>
              <a:gd name="connsiteY1" fmla="*/ 141564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08000 w 5140960"/>
              <a:gd name="connsiteY2" fmla="*/ 151724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13360 w 5140960"/>
              <a:gd name="connsiteY1" fmla="*/ 1405488 h 2182027"/>
              <a:gd name="connsiteX2" fmla="*/ 568960 w 5140960"/>
              <a:gd name="connsiteY2" fmla="*/ 139532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40960"/>
              <a:gd name="connsiteY0" fmla="*/ 1119539 h 2182027"/>
              <a:gd name="connsiteX1" fmla="*/ 264160 w 5140960"/>
              <a:gd name="connsiteY1" fmla="*/ 1385168 h 2182027"/>
              <a:gd name="connsiteX2" fmla="*/ 568960 w 5140960"/>
              <a:gd name="connsiteY2" fmla="*/ 1395328 h 2182027"/>
              <a:gd name="connsiteX3" fmla="*/ 904240 w 5140960"/>
              <a:gd name="connsiteY3" fmla="*/ 906179 h 2182027"/>
              <a:gd name="connsiteX4" fmla="*/ 1320800 w 5140960"/>
              <a:gd name="connsiteY4" fmla="*/ 865539 h 2182027"/>
              <a:gd name="connsiteX5" fmla="*/ 1767840 w 5140960"/>
              <a:gd name="connsiteY5" fmla="*/ 1414179 h 2182027"/>
              <a:gd name="connsiteX6" fmla="*/ 2316480 w 5140960"/>
              <a:gd name="connsiteY6" fmla="*/ 2125379 h 2182027"/>
              <a:gd name="connsiteX7" fmla="*/ 2926080 w 5140960"/>
              <a:gd name="connsiteY7" fmla="*/ 2033939 h 2182027"/>
              <a:gd name="connsiteX8" fmla="*/ 3434080 w 5140960"/>
              <a:gd name="connsiteY8" fmla="*/ 1210979 h 2182027"/>
              <a:gd name="connsiteX9" fmla="*/ 3942080 w 5140960"/>
              <a:gd name="connsiteY9" fmla="*/ 296579 h 2182027"/>
              <a:gd name="connsiteX10" fmla="*/ 4460240 w 5140960"/>
              <a:gd name="connsiteY10" fmla="*/ 32419 h 2182027"/>
              <a:gd name="connsiteX11" fmla="*/ 5140960 w 5140960"/>
              <a:gd name="connsiteY11" fmla="*/ 936659 h 2182027"/>
              <a:gd name="connsiteX0" fmla="*/ 0 w 5100320"/>
              <a:gd name="connsiteY0" fmla="*/ 1231299 h 2182027"/>
              <a:gd name="connsiteX1" fmla="*/ 223520 w 5100320"/>
              <a:gd name="connsiteY1" fmla="*/ 1385168 h 2182027"/>
              <a:gd name="connsiteX2" fmla="*/ 528320 w 5100320"/>
              <a:gd name="connsiteY2" fmla="*/ 1395328 h 2182027"/>
              <a:gd name="connsiteX3" fmla="*/ 863600 w 5100320"/>
              <a:gd name="connsiteY3" fmla="*/ 906179 h 2182027"/>
              <a:gd name="connsiteX4" fmla="*/ 1280160 w 5100320"/>
              <a:gd name="connsiteY4" fmla="*/ 865539 h 2182027"/>
              <a:gd name="connsiteX5" fmla="*/ 1727200 w 5100320"/>
              <a:gd name="connsiteY5" fmla="*/ 1414179 h 2182027"/>
              <a:gd name="connsiteX6" fmla="*/ 2275840 w 5100320"/>
              <a:gd name="connsiteY6" fmla="*/ 2125379 h 2182027"/>
              <a:gd name="connsiteX7" fmla="*/ 2885440 w 5100320"/>
              <a:gd name="connsiteY7" fmla="*/ 2033939 h 2182027"/>
              <a:gd name="connsiteX8" fmla="*/ 3393440 w 5100320"/>
              <a:gd name="connsiteY8" fmla="*/ 1210979 h 2182027"/>
              <a:gd name="connsiteX9" fmla="*/ 3901440 w 5100320"/>
              <a:gd name="connsiteY9" fmla="*/ 296579 h 2182027"/>
              <a:gd name="connsiteX10" fmla="*/ 4419600 w 5100320"/>
              <a:gd name="connsiteY10" fmla="*/ 32419 h 2182027"/>
              <a:gd name="connsiteX11" fmla="*/ 5100320 w 5100320"/>
              <a:gd name="connsiteY11" fmla="*/ 936659 h 2182027"/>
              <a:gd name="connsiteX0" fmla="*/ 0 w 5243195"/>
              <a:gd name="connsiteY0" fmla="*/ 1247268 h 2197996"/>
              <a:gd name="connsiteX1" fmla="*/ 223520 w 5243195"/>
              <a:gd name="connsiteY1" fmla="*/ 1401137 h 2197996"/>
              <a:gd name="connsiteX2" fmla="*/ 528320 w 5243195"/>
              <a:gd name="connsiteY2" fmla="*/ 1411297 h 2197996"/>
              <a:gd name="connsiteX3" fmla="*/ 863600 w 5243195"/>
              <a:gd name="connsiteY3" fmla="*/ 922148 h 2197996"/>
              <a:gd name="connsiteX4" fmla="*/ 1280160 w 5243195"/>
              <a:gd name="connsiteY4" fmla="*/ 881508 h 2197996"/>
              <a:gd name="connsiteX5" fmla="*/ 1727200 w 5243195"/>
              <a:gd name="connsiteY5" fmla="*/ 1430148 h 2197996"/>
              <a:gd name="connsiteX6" fmla="*/ 2275840 w 5243195"/>
              <a:gd name="connsiteY6" fmla="*/ 2141348 h 2197996"/>
              <a:gd name="connsiteX7" fmla="*/ 2885440 w 5243195"/>
              <a:gd name="connsiteY7" fmla="*/ 2049908 h 2197996"/>
              <a:gd name="connsiteX8" fmla="*/ 3393440 w 5243195"/>
              <a:gd name="connsiteY8" fmla="*/ 1226948 h 2197996"/>
              <a:gd name="connsiteX9" fmla="*/ 3901440 w 5243195"/>
              <a:gd name="connsiteY9" fmla="*/ 312548 h 2197996"/>
              <a:gd name="connsiteX10" fmla="*/ 4419600 w 5243195"/>
              <a:gd name="connsiteY10" fmla="*/ 48388 h 2197996"/>
              <a:gd name="connsiteX11" fmla="*/ 5243195 w 5243195"/>
              <a:gd name="connsiteY11" fmla="*/ 1190753 h 2197996"/>
              <a:gd name="connsiteX0" fmla="*/ 0 w 5243195"/>
              <a:gd name="connsiteY0" fmla="*/ 1213950 h 2164678"/>
              <a:gd name="connsiteX1" fmla="*/ 223520 w 5243195"/>
              <a:gd name="connsiteY1" fmla="*/ 1367819 h 2164678"/>
              <a:gd name="connsiteX2" fmla="*/ 528320 w 5243195"/>
              <a:gd name="connsiteY2" fmla="*/ 1377979 h 2164678"/>
              <a:gd name="connsiteX3" fmla="*/ 863600 w 5243195"/>
              <a:gd name="connsiteY3" fmla="*/ 888830 h 2164678"/>
              <a:gd name="connsiteX4" fmla="*/ 1280160 w 5243195"/>
              <a:gd name="connsiteY4" fmla="*/ 848190 h 2164678"/>
              <a:gd name="connsiteX5" fmla="*/ 1727200 w 5243195"/>
              <a:gd name="connsiteY5" fmla="*/ 1396830 h 2164678"/>
              <a:gd name="connsiteX6" fmla="*/ 2275840 w 5243195"/>
              <a:gd name="connsiteY6" fmla="*/ 2108030 h 2164678"/>
              <a:gd name="connsiteX7" fmla="*/ 2885440 w 5243195"/>
              <a:gd name="connsiteY7" fmla="*/ 2016590 h 2164678"/>
              <a:gd name="connsiteX8" fmla="*/ 3393440 w 5243195"/>
              <a:gd name="connsiteY8" fmla="*/ 1193630 h 2164678"/>
              <a:gd name="connsiteX9" fmla="*/ 3901440 w 5243195"/>
              <a:gd name="connsiteY9" fmla="*/ 279230 h 2164678"/>
              <a:gd name="connsiteX10" fmla="*/ 4419600 w 5243195"/>
              <a:gd name="connsiteY10" fmla="*/ 53170 h 2164678"/>
              <a:gd name="connsiteX11" fmla="*/ 5243195 w 5243195"/>
              <a:gd name="connsiteY11" fmla="*/ 1157435 h 2164678"/>
              <a:gd name="connsiteX0" fmla="*/ 0 w 5243195"/>
              <a:gd name="connsiteY0" fmla="*/ 1181576 h 2132304"/>
              <a:gd name="connsiteX1" fmla="*/ 223520 w 5243195"/>
              <a:gd name="connsiteY1" fmla="*/ 1335445 h 2132304"/>
              <a:gd name="connsiteX2" fmla="*/ 528320 w 5243195"/>
              <a:gd name="connsiteY2" fmla="*/ 1345605 h 2132304"/>
              <a:gd name="connsiteX3" fmla="*/ 863600 w 5243195"/>
              <a:gd name="connsiteY3" fmla="*/ 856456 h 2132304"/>
              <a:gd name="connsiteX4" fmla="*/ 1280160 w 5243195"/>
              <a:gd name="connsiteY4" fmla="*/ 815816 h 2132304"/>
              <a:gd name="connsiteX5" fmla="*/ 1727200 w 5243195"/>
              <a:gd name="connsiteY5" fmla="*/ 1364456 h 2132304"/>
              <a:gd name="connsiteX6" fmla="*/ 2275840 w 5243195"/>
              <a:gd name="connsiteY6" fmla="*/ 2075656 h 2132304"/>
              <a:gd name="connsiteX7" fmla="*/ 2885440 w 5243195"/>
              <a:gd name="connsiteY7" fmla="*/ 1984216 h 2132304"/>
              <a:gd name="connsiteX8" fmla="*/ 3393440 w 5243195"/>
              <a:gd name="connsiteY8" fmla="*/ 1161256 h 2132304"/>
              <a:gd name="connsiteX9" fmla="*/ 3901440 w 5243195"/>
              <a:gd name="connsiteY9" fmla="*/ 246856 h 2132304"/>
              <a:gd name="connsiteX10" fmla="*/ 4486275 w 5243195"/>
              <a:gd name="connsiteY10" fmla="*/ 58896 h 2132304"/>
              <a:gd name="connsiteX11" fmla="*/ 5243195 w 5243195"/>
              <a:gd name="connsiteY11" fmla="*/ 1125061 h 2132304"/>
              <a:gd name="connsiteX0" fmla="*/ 0 w 5243195"/>
              <a:gd name="connsiteY0" fmla="*/ 1181576 h 2076199"/>
              <a:gd name="connsiteX1" fmla="*/ 223520 w 5243195"/>
              <a:gd name="connsiteY1" fmla="*/ 1335445 h 2076199"/>
              <a:gd name="connsiteX2" fmla="*/ 528320 w 5243195"/>
              <a:gd name="connsiteY2" fmla="*/ 1345605 h 2076199"/>
              <a:gd name="connsiteX3" fmla="*/ 863600 w 5243195"/>
              <a:gd name="connsiteY3" fmla="*/ 856456 h 2076199"/>
              <a:gd name="connsiteX4" fmla="*/ 1280160 w 5243195"/>
              <a:gd name="connsiteY4" fmla="*/ 815816 h 2076199"/>
              <a:gd name="connsiteX5" fmla="*/ 1727200 w 5243195"/>
              <a:gd name="connsiteY5" fmla="*/ 1364456 h 2076199"/>
              <a:gd name="connsiteX6" fmla="*/ 2275840 w 5243195"/>
              <a:gd name="connsiteY6" fmla="*/ 2075656 h 2076199"/>
              <a:gd name="connsiteX7" fmla="*/ 2728422 w 5243195"/>
              <a:gd name="connsiteY7" fmla="*/ 1476216 h 2076199"/>
              <a:gd name="connsiteX8" fmla="*/ 3393440 w 5243195"/>
              <a:gd name="connsiteY8" fmla="*/ 1161256 h 2076199"/>
              <a:gd name="connsiteX9" fmla="*/ 3901440 w 5243195"/>
              <a:gd name="connsiteY9" fmla="*/ 246856 h 2076199"/>
              <a:gd name="connsiteX10" fmla="*/ 4486275 w 5243195"/>
              <a:gd name="connsiteY10" fmla="*/ 58896 h 2076199"/>
              <a:gd name="connsiteX11" fmla="*/ 5243195 w 5243195"/>
              <a:gd name="connsiteY11" fmla="*/ 1125061 h 2076199"/>
              <a:gd name="connsiteX0" fmla="*/ 0 w 5243195"/>
              <a:gd name="connsiteY0" fmla="*/ 1181576 h 1477397"/>
              <a:gd name="connsiteX1" fmla="*/ 223520 w 5243195"/>
              <a:gd name="connsiteY1" fmla="*/ 1335445 h 1477397"/>
              <a:gd name="connsiteX2" fmla="*/ 528320 w 5243195"/>
              <a:gd name="connsiteY2" fmla="*/ 1345605 h 1477397"/>
              <a:gd name="connsiteX3" fmla="*/ 863600 w 5243195"/>
              <a:gd name="connsiteY3" fmla="*/ 856456 h 1477397"/>
              <a:gd name="connsiteX4" fmla="*/ 1280160 w 5243195"/>
              <a:gd name="connsiteY4" fmla="*/ 815816 h 1477397"/>
              <a:gd name="connsiteX5" fmla="*/ 1727200 w 5243195"/>
              <a:gd name="connsiteY5" fmla="*/ 1364456 h 1477397"/>
              <a:gd name="connsiteX6" fmla="*/ 2340495 w 5243195"/>
              <a:gd name="connsiteY6" fmla="*/ 1272092 h 1477397"/>
              <a:gd name="connsiteX7" fmla="*/ 2728422 w 5243195"/>
              <a:gd name="connsiteY7" fmla="*/ 1476216 h 1477397"/>
              <a:gd name="connsiteX8" fmla="*/ 3393440 w 5243195"/>
              <a:gd name="connsiteY8" fmla="*/ 1161256 h 1477397"/>
              <a:gd name="connsiteX9" fmla="*/ 3901440 w 5243195"/>
              <a:gd name="connsiteY9" fmla="*/ 246856 h 1477397"/>
              <a:gd name="connsiteX10" fmla="*/ 4486275 w 5243195"/>
              <a:gd name="connsiteY10" fmla="*/ 58896 h 1477397"/>
              <a:gd name="connsiteX11" fmla="*/ 5243195 w 5243195"/>
              <a:gd name="connsiteY11" fmla="*/ 1125061 h 1477397"/>
              <a:gd name="connsiteX0" fmla="*/ 0 w 5243195"/>
              <a:gd name="connsiteY0" fmla="*/ 1181576 h 1477525"/>
              <a:gd name="connsiteX1" fmla="*/ 223520 w 5243195"/>
              <a:gd name="connsiteY1" fmla="*/ 1335445 h 1477525"/>
              <a:gd name="connsiteX2" fmla="*/ 528320 w 5243195"/>
              <a:gd name="connsiteY2" fmla="*/ 1345605 h 1477525"/>
              <a:gd name="connsiteX3" fmla="*/ 863600 w 5243195"/>
              <a:gd name="connsiteY3" fmla="*/ 856456 h 1477525"/>
              <a:gd name="connsiteX4" fmla="*/ 1280160 w 5243195"/>
              <a:gd name="connsiteY4" fmla="*/ 815816 h 1477525"/>
              <a:gd name="connsiteX5" fmla="*/ 1588655 w 5243195"/>
              <a:gd name="connsiteY5" fmla="*/ 1235147 h 1477525"/>
              <a:gd name="connsiteX6" fmla="*/ 2340495 w 5243195"/>
              <a:gd name="connsiteY6" fmla="*/ 1272092 h 1477525"/>
              <a:gd name="connsiteX7" fmla="*/ 2728422 w 5243195"/>
              <a:gd name="connsiteY7" fmla="*/ 1476216 h 1477525"/>
              <a:gd name="connsiteX8" fmla="*/ 3393440 w 5243195"/>
              <a:gd name="connsiteY8" fmla="*/ 1161256 h 1477525"/>
              <a:gd name="connsiteX9" fmla="*/ 3901440 w 5243195"/>
              <a:gd name="connsiteY9" fmla="*/ 246856 h 1477525"/>
              <a:gd name="connsiteX10" fmla="*/ 4486275 w 5243195"/>
              <a:gd name="connsiteY10" fmla="*/ 58896 h 1477525"/>
              <a:gd name="connsiteX11" fmla="*/ 5243195 w 5243195"/>
              <a:gd name="connsiteY11" fmla="*/ 1125061 h 1477525"/>
              <a:gd name="connsiteX0" fmla="*/ 0 w 5243195"/>
              <a:gd name="connsiteY0" fmla="*/ 1181576 h 1477476"/>
              <a:gd name="connsiteX1" fmla="*/ 223520 w 5243195"/>
              <a:gd name="connsiteY1" fmla="*/ 1335445 h 1477476"/>
              <a:gd name="connsiteX2" fmla="*/ 528320 w 5243195"/>
              <a:gd name="connsiteY2" fmla="*/ 1345605 h 1477476"/>
              <a:gd name="connsiteX3" fmla="*/ 863600 w 5243195"/>
              <a:gd name="connsiteY3" fmla="*/ 856456 h 1477476"/>
              <a:gd name="connsiteX4" fmla="*/ 1280160 w 5243195"/>
              <a:gd name="connsiteY4" fmla="*/ 815816 h 1477476"/>
              <a:gd name="connsiteX5" fmla="*/ 1588655 w 5243195"/>
              <a:gd name="connsiteY5" fmla="*/ 1235147 h 1477476"/>
              <a:gd name="connsiteX6" fmla="*/ 1952561 w 5243195"/>
              <a:gd name="connsiteY6" fmla="*/ 1281989 h 1477476"/>
              <a:gd name="connsiteX7" fmla="*/ 2340495 w 5243195"/>
              <a:gd name="connsiteY7" fmla="*/ 1272092 h 1477476"/>
              <a:gd name="connsiteX8" fmla="*/ 2728422 w 5243195"/>
              <a:gd name="connsiteY8" fmla="*/ 1476216 h 1477476"/>
              <a:gd name="connsiteX9" fmla="*/ 3393440 w 5243195"/>
              <a:gd name="connsiteY9" fmla="*/ 1161256 h 1477476"/>
              <a:gd name="connsiteX10" fmla="*/ 3901440 w 5243195"/>
              <a:gd name="connsiteY10" fmla="*/ 246856 h 1477476"/>
              <a:gd name="connsiteX11" fmla="*/ 4486275 w 5243195"/>
              <a:gd name="connsiteY11" fmla="*/ 58896 h 1477476"/>
              <a:gd name="connsiteX12" fmla="*/ 5243195 w 5243195"/>
              <a:gd name="connsiteY12" fmla="*/ 1125061 h 1477476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88655 w 5243195"/>
              <a:gd name="connsiteY5" fmla="*/ 1235147 h 1688461"/>
              <a:gd name="connsiteX6" fmla="*/ 1934088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88655 w 5243195"/>
              <a:gd name="connsiteY5" fmla="*/ 1235147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280160 w 5243195"/>
              <a:gd name="connsiteY4" fmla="*/ 81581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8364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8364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63600 w 5243195"/>
              <a:gd name="connsiteY3" fmla="*/ 85645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8027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6503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1"/>
              <a:gd name="connsiteX1" fmla="*/ 223520 w 5243195"/>
              <a:gd name="connsiteY1" fmla="*/ 1335445 h 1688461"/>
              <a:gd name="connsiteX2" fmla="*/ 528320 w 5243195"/>
              <a:gd name="connsiteY2" fmla="*/ 1345605 h 1688461"/>
              <a:gd name="connsiteX3" fmla="*/ 807720 w 5243195"/>
              <a:gd name="connsiteY3" fmla="*/ 897096 h 1688461"/>
              <a:gd name="connsiteX4" fmla="*/ 1168400 w 5243195"/>
              <a:gd name="connsiteY4" fmla="*/ 759936 h 1688461"/>
              <a:gd name="connsiteX5" fmla="*/ 1579419 w 5243195"/>
              <a:gd name="connsiteY5" fmla="*/ 1152020 h 1688461"/>
              <a:gd name="connsiteX6" fmla="*/ 1965030 w 5243195"/>
              <a:gd name="connsiteY6" fmla="*/ 1688389 h 1688461"/>
              <a:gd name="connsiteX7" fmla="*/ 2340495 w 5243195"/>
              <a:gd name="connsiteY7" fmla="*/ 1272092 h 1688461"/>
              <a:gd name="connsiteX8" fmla="*/ 2728422 w 5243195"/>
              <a:gd name="connsiteY8" fmla="*/ 1476216 h 1688461"/>
              <a:gd name="connsiteX9" fmla="*/ 3393440 w 5243195"/>
              <a:gd name="connsiteY9" fmla="*/ 1161256 h 1688461"/>
              <a:gd name="connsiteX10" fmla="*/ 3901440 w 5243195"/>
              <a:gd name="connsiteY10" fmla="*/ 246856 h 1688461"/>
              <a:gd name="connsiteX11" fmla="*/ 4486275 w 5243195"/>
              <a:gd name="connsiteY11" fmla="*/ 58896 h 1688461"/>
              <a:gd name="connsiteX12" fmla="*/ 5243195 w 5243195"/>
              <a:gd name="connsiteY12" fmla="*/ 1125061 h 1688461"/>
              <a:gd name="connsiteX0" fmla="*/ 0 w 5243195"/>
              <a:gd name="connsiteY0" fmla="*/ 1181576 h 1688460"/>
              <a:gd name="connsiteX1" fmla="*/ 223520 w 5243195"/>
              <a:gd name="connsiteY1" fmla="*/ 1335445 h 1688460"/>
              <a:gd name="connsiteX2" fmla="*/ 528320 w 5243195"/>
              <a:gd name="connsiteY2" fmla="*/ 1345605 h 1688460"/>
              <a:gd name="connsiteX3" fmla="*/ 807720 w 5243195"/>
              <a:gd name="connsiteY3" fmla="*/ 897096 h 1688460"/>
              <a:gd name="connsiteX4" fmla="*/ 1168400 w 5243195"/>
              <a:gd name="connsiteY4" fmla="*/ 759936 h 1688460"/>
              <a:gd name="connsiteX5" fmla="*/ 1579419 w 5243195"/>
              <a:gd name="connsiteY5" fmla="*/ 1152020 h 1688460"/>
              <a:gd name="connsiteX6" fmla="*/ 1965030 w 5243195"/>
              <a:gd name="connsiteY6" fmla="*/ 1688389 h 1688460"/>
              <a:gd name="connsiteX7" fmla="*/ 2340495 w 5243195"/>
              <a:gd name="connsiteY7" fmla="*/ 1272092 h 1688460"/>
              <a:gd name="connsiteX8" fmla="*/ 2728422 w 5243195"/>
              <a:gd name="connsiteY8" fmla="*/ 1527016 h 1688460"/>
              <a:gd name="connsiteX9" fmla="*/ 3393440 w 5243195"/>
              <a:gd name="connsiteY9" fmla="*/ 1161256 h 1688460"/>
              <a:gd name="connsiteX10" fmla="*/ 3901440 w 5243195"/>
              <a:gd name="connsiteY10" fmla="*/ 246856 h 1688460"/>
              <a:gd name="connsiteX11" fmla="*/ 4486275 w 5243195"/>
              <a:gd name="connsiteY11" fmla="*/ 58896 h 1688460"/>
              <a:gd name="connsiteX12" fmla="*/ 5243195 w 5243195"/>
              <a:gd name="connsiteY12" fmla="*/ 1125061 h 1688460"/>
              <a:gd name="connsiteX0" fmla="*/ 0 w 5243195"/>
              <a:gd name="connsiteY0" fmla="*/ 1181576 h 1688460"/>
              <a:gd name="connsiteX1" fmla="*/ 223520 w 5243195"/>
              <a:gd name="connsiteY1" fmla="*/ 1335445 h 1688460"/>
              <a:gd name="connsiteX2" fmla="*/ 528320 w 5243195"/>
              <a:gd name="connsiteY2" fmla="*/ 1345605 h 1688460"/>
              <a:gd name="connsiteX3" fmla="*/ 807720 w 5243195"/>
              <a:gd name="connsiteY3" fmla="*/ 897096 h 1688460"/>
              <a:gd name="connsiteX4" fmla="*/ 1168400 w 5243195"/>
              <a:gd name="connsiteY4" fmla="*/ 759936 h 1688460"/>
              <a:gd name="connsiteX5" fmla="*/ 1579419 w 5243195"/>
              <a:gd name="connsiteY5" fmla="*/ 1152020 h 1688460"/>
              <a:gd name="connsiteX6" fmla="*/ 1965030 w 5243195"/>
              <a:gd name="connsiteY6" fmla="*/ 1688389 h 1688460"/>
              <a:gd name="connsiteX7" fmla="*/ 2340495 w 5243195"/>
              <a:gd name="connsiteY7" fmla="*/ 1272092 h 1688460"/>
              <a:gd name="connsiteX8" fmla="*/ 2728422 w 5243195"/>
              <a:gd name="connsiteY8" fmla="*/ 1527016 h 1688460"/>
              <a:gd name="connsiteX9" fmla="*/ 3119576 w 5243195"/>
              <a:gd name="connsiteY9" fmla="*/ 1388669 h 1688460"/>
              <a:gd name="connsiteX10" fmla="*/ 3393440 w 5243195"/>
              <a:gd name="connsiteY10" fmla="*/ 1161256 h 1688460"/>
              <a:gd name="connsiteX11" fmla="*/ 3901440 w 5243195"/>
              <a:gd name="connsiteY11" fmla="*/ 246856 h 1688460"/>
              <a:gd name="connsiteX12" fmla="*/ 4486275 w 5243195"/>
              <a:gd name="connsiteY12" fmla="*/ 58896 h 1688460"/>
              <a:gd name="connsiteX13" fmla="*/ 5243195 w 5243195"/>
              <a:gd name="connsiteY13" fmla="*/ 1125061 h 1688460"/>
              <a:gd name="connsiteX0" fmla="*/ 0 w 5243195"/>
              <a:gd name="connsiteY0" fmla="*/ 1209708 h 1986099"/>
              <a:gd name="connsiteX1" fmla="*/ 223520 w 5243195"/>
              <a:gd name="connsiteY1" fmla="*/ 1363577 h 1986099"/>
              <a:gd name="connsiteX2" fmla="*/ 528320 w 5243195"/>
              <a:gd name="connsiteY2" fmla="*/ 1373737 h 1986099"/>
              <a:gd name="connsiteX3" fmla="*/ 807720 w 5243195"/>
              <a:gd name="connsiteY3" fmla="*/ 925228 h 1986099"/>
              <a:gd name="connsiteX4" fmla="*/ 1168400 w 5243195"/>
              <a:gd name="connsiteY4" fmla="*/ 788068 h 1986099"/>
              <a:gd name="connsiteX5" fmla="*/ 1579419 w 5243195"/>
              <a:gd name="connsiteY5" fmla="*/ 1180152 h 1986099"/>
              <a:gd name="connsiteX6" fmla="*/ 1965030 w 5243195"/>
              <a:gd name="connsiteY6" fmla="*/ 1716521 h 1986099"/>
              <a:gd name="connsiteX7" fmla="*/ 2340495 w 5243195"/>
              <a:gd name="connsiteY7" fmla="*/ 1300224 h 1986099"/>
              <a:gd name="connsiteX8" fmla="*/ 2728422 w 5243195"/>
              <a:gd name="connsiteY8" fmla="*/ 1555148 h 1986099"/>
              <a:gd name="connsiteX9" fmla="*/ 3119576 w 5243195"/>
              <a:gd name="connsiteY9" fmla="*/ 1416801 h 1986099"/>
              <a:gd name="connsiteX10" fmla="*/ 3500120 w 5243195"/>
              <a:gd name="connsiteY10" fmla="*/ 1956468 h 1986099"/>
              <a:gd name="connsiteX11" fmla="*/ 3901440 w 5243195"/>
              <a:gd name="connsiteY11" fmla="*/ 274988 h 1986099"/>
              <a:gd name="connsiteX12" fmla="*/ 4486275 w 5243195"/>
              <a:gd name="connsiteY12" fmla="*/ 87028 h 1986099"/>
              <a:gd name="connsiteX13" fmla="*/ 5243195 w 5243195"/>
              <a:gd name="connsiteY13" fmla="*/ 1153193 h 1986099"/>
              <a:gd name="connsiteX0" fmla="*/ 0 w 5243195"/>
              <a:gd name="connsiteY0" fmla="*/ 1209708 h 1986099"/>
              <a:gd name="connsiteX1" fmla="*/ 223520 w 5243195"/>
              <a:gd name="connsiteY1" fmla="*/ 1363577 h 1986099"/>
              <a:gd name="connsiteX2" fmla="*/ 528320 w 5243195"/>
              <a:gd name="connsiteY2" fmla="*/ 1373737 h 1986099"/>
              <a:gd name="connsiteX3" fmla="*/ 807720 w 5243195"/>
              <a:gd name="connsiteY3" fmla="*/ 925228 h 1986099"/>
              <a:gd name="connsiteX4" fmla="*/ 1168400 w 5243195"/>
              <a:gd name="connsiteY4" fmla="*/ 788068 h 1986099"/>
              <a:gd name="connsiteX5" fmla="*/ 1579419 w 5243195"/>
              <a:gd name="connsiteY5" fmla="*/ 1180152 h 1986099"/>
              <a:gd name="connsiteX6" fmla="*/ 1965030 w 5243195"/>
              <a:gd name="connsiteY6" fmla="*/ 1716521 h 1986099"/>
              <a:gd name="connsiteX7" fmla="*/ 2340495 w 5243195"/>
              <a:gd name="connsiteY7" fmla="*/ 1300224 h 1986099"/>
              <a:gd name="connsiteX8" fmla="*/ 2728422 w 5243195"/>
              <a:gd name="connsiteY8" fmla="*/ 1555148 h 1986099"/>
              <a:gd name="connsiteX9" fmla="*/ 3119576 w 5243195"/>
              <a:gd name="connsiteY9" fmla="*/ 1416801 h 1986099"/>
              <a:gd name="connsiteX10" fmla="*/ 3500120 w 5243195"/>
              <a:gd name="connsiteY10" fmla="*/ 1956468 h 1986099"/>
              <a:gd name="connsiteX11" fmla="*/ 3901440 w 5243195"/>
              <a:gd name="connsiteY11" fmla="*/ 274988 h 1986099"/>
              <a:gd name="connsiteX12" fmla="*/ 4486275 w 5243195"/>
              <a:gd name="connsiteY12" fmla="*/ 87028 h 1986099"/>
              <a:gd name="connsiteX13" fmla="*/ 5243195 w 5243195"/>
              <a:gd name="connsiteY13" fmla="*/ 1153193 h 1986099"/>
              <a:gd name="connsiteX0" fmla="*/ 0 w 5243195"/>
              <a:gd name="connsiteY0" fmla="*/ 1209708 h 1956750"/>
              <a:gd name="connsiteX1" fmla="*/ 223520 w 5243195"/>
              <a:gd name="connsiteY1" fmla="*/ 1363577 h 1956750"/>
              <a:gd name="connsiteX2" fmla="*/ 528320 w 5243195"/>
              <a:gd name="connsiteY2" fmla="*/ 1373737 h 1956750"/>
              <a:gd name="connsiteX3" fmla="*/ 807720 w 5243195"/>
              <a:gd name="connsiteY3" fmla="*/ 925228 h 1956750"/>
              <a:gd name="connsiteX4" fmla="*/ 1168400 w 5243195"/>
              <a:gd name="connsiteY4" fmla="*/ 788068 h 1956750"/>
              <a:gd name="connsiteX5" fmla="*/ 1579419 w 5243195"/>
              <a:gd name="connsiteY5" fmla="*/ 1180152 h 1956750"/>
              <a:gd name="connsiteX6" fmla="*/ 1965030 w 5243195"/>
              <a:gd name="connsiteY6" fmla="*/ 1716521 h 1956750"/>
              <a:gd name="connsiteX7" fmla="*/ 2340495 w 5243195"/>
              <a:gd name="connsiteY7" fmla="*/ 1300224 h 1956750"/>
              <a:gd name="connsiteX8" fmla="*/ 2728422 w 5243195"/>
              <a:gd name="connsiteY8" fmla="*/ 1555148 h 1956750"/>
              <a:gd name="connsiteX9" fmla="*/ 3119576 w 5243195"/>
              <a:gd name="connsiteY9" fmla="*/ 1416801 h 1956750"/>
              <a:gd name="connsiteX10" fmla="*/ 3500120 w 5243195"/>
              <a:gd name="connsiteY10" fmla="*/ 1956468 h 1956750"/>
              <a:gd name="connsiteX11" fmla="*/ 3901440 w 5243195"/>
              <a:gd name="connsiteY11" fmla="*/ 274988 h 1956750"/>
              <a:gd name="connsiteX12" fmla="*/ 4486275 w 5243195"/>
              <a:gd name="connsiteY12" fmla="*/ 87028 h 1956750"/>
              <a:gd name="connsiteX13" fmla="*/ 5243195 w 5243195"/>
              <a:gd name="connsiteY13" fmla="*/ 1153193 h 1956750"/>
              <a:gd name="connsiteX0" fmla="*/ 0 w 5243195"/>
              <a:gd name="connsiteY0" fmla="*/ 1143764 h 1897882"/>
              <a:gd name="connsiteX1" fmla="*/ 223520 w 5243195"/>
              <a:gd name="connsiteY1" fmla="*/ 1297633 h 1897882"/>
              <a:gd name="connsiteX2" fmla="*/ 528320 w 5243195"/>
              <a:gd name="connsiteY2" fmla="*/ 1307793 h 1897882"/>
              <a:gd name="connsiteX3" fmla="*/ 807720 w 5243195"/>
              <a:gd name="connsiteY3" fmla="*/ 859284 h 1897882"/>
              <a:gd name="connsiteX4" fmla="*/ 1168400 w 5243195"/>
              <a:gd name="connsiteY4" fmla="*/ 722124 h 1897882"/>
              <a:gd name="connsiteX5" fmla="*/ 1579419 w 5243195"/>
              <a:gd name="connsiteY5" fmla="*/ 1114208 h 1897882"/>
              <a:gd name="connsiteX6" fmla="*/ 1965030 w 5243195"/>
              <a:gd name="connsiteY6" fmla="*/ 1650577 h 1897882"/>
              <a:gd name="connsiteX7" fmla="*/ 2340495 w 5243195"/>
              <a:gd name="connsiteY7" fmla="*/ 1234280 h 1897882"/>
              <a:gd name="connsiteX8" fmla="*/ 2728422 w 5243195"/>
              <a:gd name="connsiteY8" fmla="*/ 1489204 h 1897882"/>
              <a:gd name="connsiteX9" fmla="*/ 3119576 w 5243195"/>
              <a:gd name="connsiteY9" fmla="*/ 1350857 h 1897882"/>
              <a:gd name="connsiteX10" fmla="*/ 3500120 w 5243195"/>
              <a:gd name="connsiteY10" fmla="*/ 1890524 h 1897882"/>
              <a:gd name="connsiteX11" fmla="*/ 3901440 w 5243195"/>
              <a:gd name="connsiteY11" fmla="*/ 838964 h 1897882"/>
              <a:gd name="connsiteX12" fmla="*/ 4486275 w 5243195"/>
              <a:gd name="connsiteY12" fmla="*/ 21084 h 1897882"/>
              <a:gd name="connsiteX13" fmla="*/ 5243195 w 5243195"/>
              <a:gd name="connsiteY13" fmla="*/ 1087249 h 1897882"/>
              <a:gd name="connsiteX0" fmla="*/ 0 w 5243195"/>
              <a:gd name="connsiteY0" fmla="*/ 1148728 h 1902846"/>
              <a:gd name="connsiteX1" fmla="*/ 223520 w 5243195"/>
              <a:gd name="connsiteY1" fmla="*/ 1302597 h 1902846"/>
              <a:gd name="connsiteX2" fmla="*/ 528320 w 5243195"/>
              <a:gd name="connsiteY2" fmla="*/ 1312757 h 1902846"/>
              <a:gd name="connsiteX3" fmla="*/ 807720 w 5243195"/>
              <a:gd name="connsiteY3" fmla="*/ 864248 h 1902846"/>
              <a:gd name="connsiteX4" fmla="*/ 1168400 w 5243195"/>
              <a:gd name="connsiteY4" fmla="*/ 727088 h 1902846"/>
              <a:gd name="connsiteX5" fmla="*/ 1579419 w 5243195"/>
              <a:gd name="connsiteY5" fmla="*/ 1119172 h 1902846"/>
              <a:gd name="connsiteX6" fmla="*/ 1965030 w 5243195"/>
              <a:gd name="connsiteY6" fmla="*/ 1655541 h 1902846"/>
              <a:gd name="connsiteX7" fmla="*/ 2340495 w 5243195"/>
              <a:gd name="connsiteY7" fmla="*/ 1239244 h 1902846"/>
              <a:gd name="connsiteX8" fmla="*/ 2728422 w 5243195"/>
              <a:gd name="connsiteY8" fmla="*/ 1494168 h 1902846"/>
              <a:gd name="connsiteX9" fmla="*/ 3119576 w 5243195"/>
              <a:gd name="connsiteY9" fmla="*/ 1355821 h 1902846"/>
              <a:gd name="connsiteX10" fmla="*/ 3500120 w 5243195"/>
              <a:gd name="connsiteY10" fmla="*/ 1895488 h 1902846"/>
              <a:gd name="connsiteX11" fmla="*/ 3901440 w 5243195"/>
              <a:gd name="connsiteY11" fmla="*/ 843928 h 1902846"/>
              <a:gd name="connsiteX12" fmla="*/ 4328795 w 5243195"/>
              <a:gd name="connsiteY12" fmla="*/ 20968 h 1902846"/>
              <a:gd name="connsiteX13" fmla="*/ 5243195 w 5243195"/>
              <a:gd name="connsiteY13" fmla="*/ 1092213 h 1902846"/>
              <a:gd name="connsiteX0" fmla="*/ 0 w 5243195"/>
              <a:gd name="connsiteY0" fmla="*/ 1148728 h 1902846"/>
              <a:gd name="connsiteX1" fmla="*/ 223520 w 5243195"/>
              <a:gd name="connsiteY1" fmla="*/ 1302597 h 1902846"/>
              <a:gd name="connsiteX2" fmla="*/ 528320 w 5243195"/>
              <a:gd name="connsiteY2" fmla="*/ 1312757 h 1902846"/>
              <a:gd name="connsiteX3" fmla="*/ 807720 w 5243195"/>
              <a:gd name="connsiteY3" fmla="*/ 864248 h 1902846"/>
              <a:gd name="connsiteX4" fmla="*/ 1168400 w 5243195"/>
              <a:gd name="connsiteY4" fmla="*/ 727088 h 1902846"/>
              <a:gd name="connsiteX5" fmla="*/ 1579419 w 5243195"/>
              <a:gd name="connsiteY5" fmla="*/ 1119172 h 1902846"/>
              <a:gd name="connsiteX6" fmla="*/ 1965030 w 5243195"/>
              <a:gd name="connsiteY6" fmla="*/ 1655541 h 1902846"/>
              <a:gd name="connsiteX7" fmla="*/ 2340495 w 5243195"/>
              <a:gd name="connsiteY7" fmla="*/ 1239244 h 1902846"/>
              <a:gd name="connsiteX8" fmla="*/ 2728422 w 5243195"/>
              <a:gd name="connsiteY8" fmla="*/ 1494168 h 1902846"/>
              <a:gd name="connsiteX9" fmla="*/ 3119576 w 5243195"/>
              <a:gd name="connsiteY9" fmla="*/ 1355821 h 1902846"/>
              <a:gd name="connsiteX10" fmla="*/ 3500120 w 5243195"/>
              <a:gd name="connsiteY10" fmla="*/ 1895488 h 1902846"/>
              <a:gd name="connsiteX11" fmla="*/ 3901440 w 5243195"/>
              <a:gd name="connsiteY11" fmla="*/ 843928 h 1902846"/>
              <a:gd name="connsiteX12" fmla="*/ 4288155 w 5243195"/>
              <a:gd name="connsiteY12" fmla="*/ 20968 h 1902846"/>
              <a:gd name="connsiteX13" fmla="*/ 5243195 w 5243195"/>
              <a:gd name="connsiteY13" fmla="*/ 1092213 h 1902846"/>
              <a:gd name="connsiteX0" fmla="*/ 0 w 5243195"/>
              <a:gd name="connsiteY0" fmla="*/ 1144288 h 1898406"/>
              <a:gd name="connsiteX1" fmla="*/ 223520 w 5243195"/>
              <a:gd name="connsiteY1" fmla="*/ 1298157 h 1898406"/>
              <a:gd name="connsiteX2" fmla="*/ 528320 w 5243195"/>
              <a:gd name="connsiteY2" fmla="*/ 1308317 h 1898406"/>
              <a:gd name="connsiteX3" fmla="*/ 807720 w 5243195"/>
              <a:gd name="connsiteY3" fmla="*/ 859808 h 1898406"/>
              <a:gd name="connsiteX4" fmla="*/ 1168400 w 5243195"/>
              <a:gd name="connsiteY4" fmla="*/ 722648 h 1898406"/>
              <a:gd name="connsiteX5" fmla="*/ 1579419 w 5243195"/>
              <a:gd name="connsiteY5" fmla="*/ 1114732 h 1898406"/>
              <a:gd name="connsiteX6" fmla="*/ 1965030 w 5243195"/>
              <a:gd name="connsiteY6" fmla="*/ 1651101 h 1898406"/>
              <a:gd name="connsiteX7" fmla="*/ 2340495 w 5243195"/>
              <a:gd name="connsiteY7" fmla="*/ 1234804 h 1898406"/>
              <a:gd name="connsiteX8" fmla="*/ 2728422 w 5243195"/>
              <a:gd name="connsiteY8" fmla="*/ 1489728 h 1898406"/>
              <a:gd name="connsiteX9" fmla="*/ 3119576 w 5243195"/>
              <a:gd name="connsiteY9" fmla="*/ 1351381 h 1898406"/>
              <a:gd name="connsiteX10" fmla="*/ 3500120 w 5243195"/>
              <a:gd name="connsiteY10" fmla="*/ 1891048 h 1898406"/>
              <a:gd name="connsiteX11" fmla="*/ 3901440 w 5243195"/>
              <a:gd name="connsiteY11" fmla="*/ 839488 h 1898406"/>
              <a:gd name="connsiteX12" fmla="*/ 4288155 w 5243195"/>
              <a:gd name="connsiteY12" fmla="*/ 16528 h 1898406"/>
              <a:gd name="connsiteX13" fmla="*/ 4679136 w 5243195"/>
              <a:gd name="connsiteY13" fmla="*/ 350621 h 1898406"/>
              <a:gd name="connsiteX14" fmla="*/ 5243195 w 5243195"/>
              <a:gd name="connsiteY14" fmla="*/ 1087773 h 1898406"/>
              <a:gd name="connsiteX0" fmla="*/ 0 w 5243195"/>
              <a:gd name="connsiteY0" fmla="*/ 1165932 h 1920050"/>
              <a:gd name="connsiteX1" fmla="*/ 223520 w 5243195"/>
              <a:gd name="connsiteY1" fmla="*/ 1319801 h 1920050"/>
              <a:gd name="connsiteX2" fmla="*/ 528320 w 5243195"/>
              <a:gd name="connsiteY2" fmla="*/ 1329961 h 1920050"/>
              <a:gd name="connsiteX3" fmla="*/ 807720 w 5243195"/>
              <a:gd name="connsiteY3" fmla="*/ 881452 h 1920050"/>
              <a:gd name="connsiteX4" fmla="*/ 1168400 w 5243195"/>
              <a:gd name="connsiteY4" fmla="*/ 744292 h 1920050"/>
              <a:gd name="connsiteX5" fmla="*/ 1579419 w 5243195"/>
              <a:gd name="connsiteY5" fmla="*/ 1136376 h 1920050"/>
              <a:gd name="connsiteX6" fmla="*/ 1965030 w 5243195"/>
              <a:gd name="connsiteY6" fmla="*/ 1672745 h 1920050"/>
              <a:gd name="connsiteX7" fmla="*/ 2340495 w 5243195"/>
              <a:gd name="connsiteY7" fmla="*/ 1256448 h 1920050"/>
              <a:gd name="connsiteX8" fmla="*/ 2728422 w 5243195"/>
              <a:gd name="connsiteY8" fmla="*/ 1511372 h 1920050"/>
              <a:gd name="connsiteX9" fmla="*/ 3119576 w 5243195"/>
              <a:gd name="connsiteY9" fmla="*/ 1373025 h 1920050"/>
              <a:gd name="connsiteX10" fmla="*/ 3500120 w 5243195"/>
              <a:gd name="connsiteY10" fmla="*/ 1912692 h 1920050"/>
              <a:gd name="connsiteX11" fmla="*/ 3901440 w 5243195"/>
              <a:gd name="connsiteY11" fmla="*/ 861132 h 1920050"/>
              <a:gd name="connsiteX12" fmla="*/ 4288155 w 5243195"/>
              <a:gd name="connsiteY12" fmla="*/ 38172 h 1920050"/>
              <a:gd name="connsiteX13" fmla="*/ 4694376 w 5243195"/>
              <a:gd name="connsiteY13" fmla="*/ 184305 h 1920050"/>
              <a:gd name="connsiteX14" fmla="*/ 5243195 w 5243195"/>
              <a:gd name="connsiteY14" fmla="*/ 1109417 h 1920050"/>
              <a:gd name="connsiteX0" fmla="*/ 0 w 5243195"/>
              <a:gd name="connsiteY0" fmla="*/ 1159767 h 1913885"/>
              <a:gd name="connsiteX1" fmla="*/ 223520 w 5243195"/>
              <a:gd name="connsiteY1" fmla="*/ 1313636 h 1913885"/>
              <a:gd name="connsiteX2" fmla="*/ 528320 w 5243195"/>
              <a:gd name="connsiteY2" fmla="*/ 1323796 h 1913885"/>
              <a:gd name="connsiteX3" fmla="*/ 807720 w 5243195"/>
              <a:gd name="connsiteY3" fmla="*/ 875287 h 1913885"/>
              <a:gd name="connsiteX4" fmla="*/ 1168400 w 5243195"/>
              <a:gd name="connsiteY4" fmla="*/ 738127 h 1913885"/>
              <a:gd name="connsiteX5" fmla="*/ 1579419 w 5243195"/>
              <a:gd name="connsiteY5" fmla="*/ 1130211 h 1913885"/>
              <a:gd name="connsiteX6" fmla="*/ 1965030 w 5243195"/>
              <a:gd name="connsiteY6" fmla="*/ 1666580 h 1913885"/>
              <a:gd name="connsiteX7" fmla="*/ 2340495 w 5243195"/>
              <a:gd name="connsiteY7" fmla="*/ 1250283 h 1913885"/>
              <a:gd name="connsiteX8" fmla="*/ 2728422 w 5243195"/>
              <a:gd name="connsiteY8" fmla="*/ 1505207 h 1913885"/>
              <a:gd name="connsiteX9" fmla="*/ 3119576 w 5243195"/>
              <a:gd name="connsiteY9" fmla="*/ 1366860 h 1913885"/>
              <a:gd name="connsiteX10" fmla="*/ 3500120 w 5243195"/>
              <a:gd name="connsiteY10" fmla="*/ 1906527 h 1913885"/>
              <a:gd name="connsiteX11" fmla="*/ 3901440 w 5243195"/>
              <a:gd name="connsiteY11" fmla="*/ 854967 h 1913885"/>
              <a:gd name="connsiteX12" fmla="*/ 4288155 w 5243195"/>
              <a:gd name="connsiteY12" fmla="*/ 32007 h 1913885"/>
              <a:gd name="connsiteX13" fmla="*/ 4684216 w 5243195"/>
              <a:gd name="connsiteY13" fmla="*/ 208620 h 1913885"/>
              <a:gd name="connsiteX14" fmla="*/ 5243195 w 524319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1159767 h 1913885"/>
              <a:gd name="connsiteX1" fmla="*/ 223520 w 5288915"/>
              <a:gd name="connsiteY1" fmla="*/ 1313636 h 1913885"/>
              <a:gd name="connsiteX2" fmla="*/ 528320 w 5288915"/>
              <a:gd name="connsiteY2" fmla="*/ 1323796 h 1913885"/>
              <a:gd name="connsiteX3" fmla="*/ 807720 w 5288915"/>
              <a:gd name="connsiteY3" fmla="*/ 875287 h 1913885"/>
              <a:gd name="connsiteX4" fmla="*/ 1168400 w 5288915"/>
              <a:gd name="connsiteY4" fmla="*/ 738127 h 1913885"/>
              <a:gd name="connsiteX5" fmla="*/ 1579419 w 5288915"/>
              <a:gd name="connsiteY5" fmla="*/ 1130211 h 1913885"/>
              <a:gd name="connsiteX6" fmla="*/ 1965030 w 5288915"/>
              <a:gd name="connsiteY6" fmla="*/ 1666580 h 1913885"/>
              <a:gd name="connsiteX7" fmla="*/ 2340495 w 5288915"/>
              <a:gd name="connsiteY7" fmla="*/ 1250283 h 1913885"/>
              <a:gd name="connsiteX8" fmla="*/ 2728422 w 5288915"/>
              <a:gd name="connsiteY8" fmla="*/ 1505207 h 1913885"/>
              <a:gd name="connsiteX9" fmla="*/ 3119576 w 5288915"/>
              <a:gd name="connsiteY9" fmla="*/ 1366860 h 1913885"/>
              <a:gd name="connsiteX10" fmla="*/ 3500120 w 5288915"/>
              <a:gd name="connsiteY10" fmla="*/ 1906527 h 1913885"/>
              <a:gd name="connsiteX11" fmla="*/ 3901440 w 5288915"/>
              <a:gd name="connsiteY11" fmla="*/ 854967 h 1913885"/>
              <a:gd name="connsiteX12" fmla="*/ 4288155 w 5288915"/>
              <a:gd name="connsiteY12" fmla="*/ 32007 h 1913885"/>
              <a:gd name="connsiteX13" fmla="*/ 4684216 w 5288915"/>
              <a:gd name="connsiteY13" fmla="*/ 208620 h 1913885"/>
              <a:gd name="connsiteX14" fmla="*/ 5288915 w 5288915"/>
              <a:gd name="connsiteY14" fmla="*/ 1103252 h 1913885"/>
              <a:gd name="connsiteX0" fmla="*/ 0 w 5288915"/>
              <a:gd name="connsiteY0" fmla="*/ 983589 h 1737707"/>
              <a:gd name="connsiteX1" fmla="*/ 223520 w 5288915"/>
              <a:gd name="connsiteY1" fmla="*/ 1137458 h 1737707"/>
              <a:gd name="connsiteX2" fmla="*/ 528320 w 5288915"/>
              <a:gd name="connsiteY2" fmla="*/ 1147618 h 1737707"/>
              <a:gd name="connsiteX3" fmla="*/ 807720 w 5288915"/>
              <a:gd name="connsiteY3" fmla="*/ 699109 h 1737707"/>
              <a:gd name="connsiteX4" fmla="*/ 1168400 w 5288915"/>
              <a:gd name="connsiteY4" fmla="*/ 561949 h 1737707"/>
              <a:gd name="connsiteX5" fmla="*/ 1579419 w 5288915"/>
              <a:gd name="connsiteY5" fmla="*/ 954033 h 1737707"/>
              <a:gd name="connsiteX6" fmla="*/ 1965030 w 5288915"/>
              <a:gd name="connsiteY6" fmla="*/ 1490402 h 1737707"/>
              <a:gd name="connsiteX7" fmla="*/ 2340495 w 5288915"/>
              <a:gd name="connsiteY7" fmla="*/ 1074105 h 1737707"/>
              <a:gd name="connsiteX8" fmla="*/ 2728422 w 5288915"/>
              <a:gd name="connsiteY8" fmla="*/ 1329029 h 1737707"/>
              <a:gd name="connsiteX9" fmla="*/ 3119576 w 5288915"/>
              <a:gd name="connsiteY9" fmla="*/ 1190682 h 1737707"/>
              <a:gd name="connsiteX10" fmla="*/ 3500120 w 5288915"/>
              <a:gd name="connsiteY10" fmla="*/ 1730349 h 1737707"/>
              <a:gd name="connsiteX11" fmla="*/ 3901440 w 5288915"/>
              <a:gd name="connsiteY11" fmla="*/ 678789 h 1737707"/>
              <a:gd name="connsiteX12" fmla="*/ 4205859 w 5288915"/>
              <a:gd name="connsiteY12" fmla="*/ 548252 h 1737707"/>
              <a:gd name="connsiteX13" fmla="*/ 4684216 w 5288915"/>
              <a:gd name="connsiteY13" fmla="*/ 32442 h 1737707"/>
              <a:gd name="connsiteX14" fmla="*/ 5288915 w 5288915"/>
              <a:gd name="connsiteY14" fmla="*/ 927074 h 1737707"/>
              <a:gd name="connsiteX0" fmla="*/ 0 w 5288915"/>
              <a:gd name="connsiteY0" fmla="*/ 471609 h 1225727"/>
              <a:gd name="connsiteX1" fmla="*/ 223520 w 5288915"/>
              <a:gd name="connsiteY1" fmla="*/ 625478 h 1225727"/>
              <a:gd name="connsiteX2" fmla="*/ 528320 w 5288915"/>
              <a:gd name="connsiteY2" fmla="*/ 635638 h 1225727"/>
              <a:gd name="connsiteX3" fmla="*/ 807720 w 5288915"/>
              <a:gd name="connsiteY3" fmla="*/ 187129 h 1225727"/>
              <a:gd name="connsiteX4" fmla="*/ 1168400 w 5288915"/>
              <a:gd name="connsiteY4" fmla="*/ 49969 h 1225727"/>
              <a:gd name="connsiteX5" fmla="*/ 1579419 w 5288915"/>
              <a:gd name="connsiteY5" fmla="*/ 442053 h 1225727"/>
              <a:gd name="connsiteX6" fmla="*/ 1965030 w 5288915"/>
              <a:gd name="connsiteY6" fmla="*/ 978422 h 1225727"/>
              <a:gd name="connsiteX7" fmla="*/ 2340495 w 5288915"/>
              <a:gd name="connsiteY7" fmla="*/ 562125 h 1225727"/>
              <a:gd name="connsiteX8" fmla="*/ 2728422 w 5288915"/>
              <a:gd name="connsiteY8" fmla="*/ 817049 h 1225727"/>
              <a:gd name="connsiteX9" fmla="*/ 3119576 w 5288915"/>
              <a:gd name="connsiteY9" fmla="*/ 678702 h 1225727"/>
              <a:gd name="connsiteX10" fmla="*/ 3500120 w 5288915"/>
              <a:gd name="connsiteY10" fmla="*/ 1218369 h 1225727"/>
              <a:gd name="connsiteX11" fmla="*/ 3901440 w 5288915"/>
              <a:gd name="connsiteY11" fmla="*/ 166809 h 1225727"/>
              <a:gd name="connsiteX12" fmla="*/ 4205859 w 5288915"/>
              <a:gd name="connsiteY12" fmla="*/ 36272 h 1225727"/>
              <a:gd name="connsiteX13" fmla="*/ 4693360 w 5288915"/>
              <a:gd name="connsiteY13" fmla="*/ 516579 h 1225727"/>
              <a:gd name="connsiteX14" fmla="*/ 5288915 w 5288915"/>
              <a:gd name="connsiteY14" fmla="*/ 415094 h 1225727"/>
              <a:gd name="connsiteX0" fmla="*/ 0 w 5288915"/>
              <a:gd name="connsiteY0" fmla="*/ 438595 h 1188554"/>
              <a:gd name="connsiteX1" fmla="*/ 223520 w 5288915"/>
              <a:gd name="connsiteY1" fmla="*/ 592464 h 1188554"/>
              <a:gd name="connsiteX2" fmla="*/ 528320 w 5288915"/>
              <a:gd name="connsiteY2" fmla="*/ 602624 h 1188554"/>
              <a:gd name="connsiteX3" fmla="*/ 807720 w 5288915"/>
              <a:gd name="connsiteY3" fmla="*/ 154115 h 1188554"/>
              <a:gd name="connsiteX4" fmla="*/ 1168400 w 5288915"/>
              <a:gd name="connsiteY4" fmla="*/ 16955 h 1188554"/>
              <a:gd name="connsiteX5" fmla="*/ 1579419 w 5288915"/>
              <a:gd name="connsiteY5" fmla="*/ 409039 h 1188554"/>
              <a:gd name="connsiteX6" fmla="*/ 1965030 w 5288915"/>
              <a:gd name="connsiteY6" fmla="*/ 945408 h 1188554"/>
              <a:gd name="connsiteX7" fmla="*/ 2340495 w 5288915"/>
              <a:gd name="connsiteY7" fmla="*/ 529111 h 1188554"/>
              <a:gd name="connsiteX8" fmla="*/ 2728422 w 5288915"/>
              <a:gd name="connsiteY8" fmla="*/ 784035 h 1188554"/>
              <a:gd name="connsiteX9" fmla="*/ 3119576 w 5288915"/>
              <a:gd name="connsiteY9" fmla="*/ 645688 h 1188554"/>
              <a:gd name="connsiteX10" fmla="*/ 3500120 w 5288915"/>
              <a:gd name="connsiteY10" fmla="*/ 1185355 h 1188554"/>
              <a:gd name="connsiteX11" fmla="*/ 3874008 w 5288915"/>
              <a:gd name="connsiteY11" fmla="*/ 320061 h 1188554"/>
              <a:gd name="connsiteX12" fmla="*/ 4205859 w 5288915"/>
              <a:gd name="connsiteY12" fmla="*/ 3258 h 1188554"/>
              <a:gd name="connsiteX13" fmla="*/ 4693360 w 5288915"/>
              <a:gd name="connsiteY13" fmla="*/ 483565 h 1188554"/>
              <a:gd name="connsiteX14" fmla="*/ 5288915 w 5288915"/>
              <a:gd name="connsiteY14" fmla="*/ 382080 h 1188554"/>
              <a:gd name="connsiteX0" fmla="*/ 0 w 5288915"/>
              <a:gd name="connsiteY0" fmla="*/ 433125 h 1183084"/>
              <a:gd name="connsiteX1" fmla="*/ 223520 w 5288915"/>
              <a:gd name="connsiteY1" fmla="*/ 586994 h 1183084"/>
              <a:gd name="connsiteX2" fmla="*/ 528320 w 5288915"/>
              <a:gd name="connsiteY2" fmla="*/ 597154 h 1183084"/>
              <a:gd name="connsiteX3" fmla="*/ 807720 w 5288915"/>
              <a:gd name="connsiteY3" fmla="*/ 148645 h 1183084"/>
              <a:gd name="connsiteX4" fmla="*/ 1168400 w 5288915"/>
              <a:gd name="connsiteY4" fmla="*/ 11485 h 1183084"/>
              <a:gd name="connsiteX5" fmla="*/ 1579419 w 5288915"/>
              <a:gd name="connsiteY5" fmla="*/ 403569 h 1183084"/>
              <a:gd name="connsiteX6" fmla="*/ 1965030 w 5288915"/>
              <a:gd name="connsiteY6" fmla="*/ 939938 h 1183084"/>
              <a:gd name="connsiteX7" fmla="*/ 2340495 w 5288915"/>
              <a:gd name="connsiteY7" fmla="*/ 523641 h 1183084"/>
              <a:gd name="connsiteX8" fmla="*/ 2728422 w 5288915"/>
              <a:gd name="connsiteY8" fmla="*/ 778565 h 1183084"/>
              <a:gd name="connsiteX9" fmla="*/ 3119576 w 5288915"/>
              <a:gd name="connsiteY9" fmla="*/ 640218 h 1183084"/>
              <a:gd name="connsiteX10" fmla="*/ 3500120 w 5288915"/>
              <a:gd name="connsiteY10" fmla="*/ 1179885 h 1183084"/>
              <a:gd name="connsiteX11" fmla="*/ 3874008 w 5288915"/>
              <a:gd name="connsiteY11" fmla="*/ 314591 h 1183084"/>
              <a:gd name="connsiteX12" fmla="*/ 4205859 w 5288915"/>
              <a:gd name="connsiteY12" fmla="*/ 78773 h 1183084"/>
              <a:gd name="connsiteX13" fmla="*/ 4693360 w 5288915"/>
              <a:gd name="connsiteY13" fmla="*/ 478095 h 1183084"/>
              <a:gd name="connsiteX14" fmla="*/ 5288915 w 5288915"/>
              <a:gd name="connsiteY14" fmla="*/ 376610 h 1183084"/>
              <a:gd name="connsiteX0" fmla="*/ 0 w 5288915"/>
              <a:gd name="connsiteY0" fmla="*/ 424293 h 1174252"/>
              <a:gd name="connsiteX1" fmla="*/ 223520 w 5288915"/>
              <a:gd name="connsiteY1" fmla="*/ 578162 h 1174252"/>
              <a:gd name="connsiteX2" fmla="*/ 528320 w 5288915"/>
              <a:gd name="connsiteY2" fmla="*/ 588322 h 1174252"/>
              <a:gd name="connsiteX3" fmla="*/ 1168400 w 5288915"/>
              <a:gd name="connsiteY3" fmla="*/ 2653 h 1174252"/>
              <a:gd name="connsiteX4" fmla="*/ 1579419 w 5288915"/>
              <a:gd name="connsiteY4" fmla="*/ 394737 h 1174252"/>
              <a:gd name="connsiteX5" fmla="*/ 1965030 w 5288915"/>
              <a:gd name="connsiteY5" fmla="*/ 931106 h 1174252"/>
              <a:gd name="connsiteX6" fmla="*/ 2340495 w 5288915"/>
              <a:gd name="connsiteY6" fmla="*/ 514809 h 1174252"/>
              <a:gd name="connsiteX7" fmla="*/ 2728422 w 5288915"/>
              <a:gd name="connsiteY7" fmla="*/ 769733 h 1174252"/>
              <a:gd name="connsiteX8" fmla="*/ 3119576 w 5288915"/>
              <a:gd name="connsiteY8" fmla="*/ 631386 h 1174252"/>
              <a:gd name="connsiteX9" fmla="*/ 3500120 w 5288915"/>
              <a:gd name="connsiteY9" fmla="*/ 1171053 h 1174252"/>
              <a:gd name="connsiteX10" fmla="*/ 3874008 w 5288915"/>
              <a:gd name="connsiteY10" fmla="*/ 305759 h 1174252"/>
              <a:gd name="connsiteX11" fmla="*/ 4205859 w 5288915"/>
              <a:gd name="connsiteY11" fmla="*/ 69941 h 1174252"/>
              <a:gd name="connsiteX12" fmla="*/ 4693360 w 5288915"/>
              <a:gd name="connsiteY12" fmla="*/ 469263 h 1174252"/>
              <a:gd name="connsiteX13" fmla="*/ 5288915 w 5288915"/>
              <a:gd name="connsiteY13" fmla="*/ 367778 h 1174252"/>
              <a:gd name="connsiteX0" fmla="*/ 0 w 5288915"/>
              <a:gd name="connsiteY0" fmla="*/ 424047 h 1174006"/>
              <a:gd name="connsiteX1" fmla="*/ 223520 w 5288915"/>
              <a:gd name="connsiteY1" fmla="*/ 577916 h 1174006"/>
              <a:gd name="connsiteX2" fmla="*/ 1168400 w 5288915"/>
              <a:gd name="connsiteY2" fmla="*/ 2407 h 1174006"/>
              <a:gd name="connsiteX3" fmla="*/ 1579419 w 5288915"/>
              <a:gd name="connsiteY3" fmla="*/ 394491 h 1174006"/>
              <a:gd name="connsiteX4" fmla="*/ 1965030 w 5288915"/>
              <a:gd name="connsiteY4" fmla="*/ 930860 h 1174006"/>
              <a:gd name="connsiteX5" fmla="*/ 2340495 w 5288915"/>
              <a:gd name="connsiteY5" fmla="*/ 514563 h 1174006"/>
              <a:gd name="connsiteX6" fmla="*/ 2728422 w 5288915"/>
              <a:gd name="connsiteY6" fmla="*/ 769487 h 1174006"/>
              <a:gd name="connsiteX7" fmla="*/ 3119576 w 5288915"/>
              <a:gd name="connsiteY7" fmla="*/ 631140 h 1174006"/>
              <a:gd name="connsiteX8" fmla="*/ 3500120 w 5288915"/>
              <a:gd name="connsiteY8" fmla="*/ 1170807 h 1174006"/>
              <a:gd name="connsiteX9" fmla="*/ 3874008 w 5288915"/>
              <a:gd name="connsiteY9" fmla="*/ 305513 h 1174006"/>
              <a:gd name="connsiteX10" fmla="*/ 4205859 w 5288915"/>
              <a:gd name="connsiteY10" fmla="*/ 69695 h 1174006"/>
              <a:gd name="connsiteX11" fmla="*/ 4693360 w 5288915"/>
              <a:gd name="connsiteY11" fmla="*/ 469017 h 1174006"/>
              <a:gd name="connsiteX12" fmla="*/ 5288915 w 5288915"/>
              <a:gd name="connsiteY12" fmla="*/ 367532 h 1174006"/>
              <a:gd name="connsiteX0" fmla="*/ 0 w 5288915"/>
              <a:gd name="connsiteY0" fmla="*/ 421714 h 1171673"/>
              <a:gd name="connsiteX1" fmla="*/ 1168400 w 5288915"/>
              <a:gd name="connsiteY1" fmla="*/ 74 h 1171673"/>
              <a:gd name="connsiteX2" fmla="*/ 1579419 w 5288915"/>
              <a:gd name="connsiteY2" fmla="*/ 392158 h 1171673"/>
              <a:gd name="connsiteX3" fmla="*/ 1965030 w 5288915"/>
              <a:gd name="connsiteY3" fmla="*/ 928527 h 1171673"/>
              <a:gd name="connsiteX4" fmla="*/ 2340495 w 5288915"/>
              <a:gd name="connsiteY4" fmla="*/ 512230 h 1171673"/>
              <a:gd name="connsiteX5" fmla="*/ 2728422 w 5288915"/>
              <a:gd name="connsiteY5" fmla="*/ 767154 h 1171673"/>
              <a:gd name="connsiteX6" fmla="*/ 3119576 w 5288915"/>
              <a:gd name="connsiteY6" fmla="*/ 628807 h 1171673"/>
              <a:gd name="connsiteX7" fmla="*/ 3500120 w 5288915"/>
              <a:gd name="connsiteY7" fmla="*/ 1168474 h 1171673"/>
              <a:gd name="connsiteX8" fmla="*/ 3874008 w 5288915"/>
              <a:gd name="connsiteY8" fmla="*/ 303180 h 1171673"/>
              <a:gd name="connsiteX9" fmla="*/ 4205859 w 5288915"/>
              <a:gd name="connsiteY9" fmla="*/ 67362 h 1171673"/>
              <a:gd name="connsiteX10" fmla="*/ 4693360 w 5288915"/>
              <a:gd name="connsiteY10" fmla="*/ 466684 h 1171673"/>
              <a:gd name="connsiteX11" fmla="*/ 5288915 w 5288915"/>
              <a:gd name="connsiteY11" fmla="*/ 365199 h 1171673"/>
              <a:gd name="connsiteX0" fmla="*/ 0 w 4120515"/>
              <a:gd name="connsiteY0" fmla="*/ 74 h 1171673"/>
              <a:gd name="connsiteX1" fmla="*/ 411019 w 4120515"/>
              <a:gd name="connsiteY1" fmla="*/ 392158 h 1171673"/>
              <a:gd name="connsiteX2" fmla="*/ 796630 w 4120515"/>
              <a:gd name="connsiteY2" fmla="*/ 928527 h 1171673"/>
              <a:gd name="connsiteX3" fmla="*/ 1172095 w 4120515"/>
              <a:gd name="connsiteY3" fmla="*/ 512230 h 1171673"/>
              <a:gd name="connsiteX4" fmla="*/ 1560022 w 4120515"/>
              <a:gd name="connsiteY4" fmla="*/ 767154 h 1171673"/>
              <a:gd name="connsiteX5" fmla="*/ 1951176 w 4120515"/>
              <a:gd name="connsiteY5" fmla="*/ 628807 h 1171673"/>
              <a:gd name="connsiteX6" fmla="*/ 2331720 w 4120515"/>
              <a:gd name="connsiteY6" fmla="*/ 1168474 h 1171673"/>
              <a:gd name="connsiteX7" fmla="*/ 2705608 w 4120515"/>
              <a:gd name="connsiteY7" fmla="*/ 303180 h 1171673"/>
              <a:gd name="connsiteX8" fmla="*/ 3037459 w 4120515"/>
              <a:gd name="connsiteY8" fmla="*/ 67362 h 1171673"/>
              <a:gd name="connsiteX9" fmla="*/ 3524960 w 4120515"/>
              <a:gd name="connsiteY9" fmla="*/ 466684 h 1171673"/>
              <a:gd name="connsiteX10" fmla="*/ 4120515 w 4120515"/>
              <a:gd name="connsiteY10" fmla="*/ 365199 h 1171673"/>
              <a:gd name="connsiteX0" fmla="*/ 0 w 4120515"/>
              <a:gd name="connsiteY0" fmla="*/ 74 h 1171673"/>
              <a:gd name="connsiteX1" fmla="*/ 411019 w 4120515"/>
              <a:gd name="connsiteY1" fmla="*/ 392158 h 1171673"/>
              <a:gd name="connsiteX2" fmla="*/ 796630 w 4120515"/>
              <a:gd name="connsiteY2" fmla="*/ 928527 h 1171673"/>
              <a:gd name="connsiteX3" fmla="*/ 1172095 w 4120515"/>
              <a:gd name="connsiteY3" fmla="*/ 512230 h 1171673"/>
              <a:gd name="connsiteX4" fmla="*/ 1560022 w 4120515"/>
              <a:gd name="connsiteY4" fmla="*/ 767154 h 1171673"/>
              <a:gd name="connsiteX5" fmla="*/ 1951176 w 4120515"/>
              <a:gd name="connsiteY5" fmla="*/ 628807 h 1171673"/>
              <a:gd name="connsiteX6" fmla="*/ 2331720 w 4120515"/>
              <a:gd name="connsiteY6" fmla="*/ 1168474 h 1171673"/>
              <a:gd name="connsiteX7" fmla="*/ 2705608 w 4120515"/>
              <a:gd name="connsiteY7" fmla="*/ 303180 h 1171673"/>
              <a:gd name="connsiteX8" fmla="*/ 3037459 w 4120515"/>
              <a:gd name="connsiteY8" fmla="*/ 67362 h 1171673"/>
              <a:gd name="connsiteX9" fmla="*/ 3524960 w 4120515"/>
              <a:gd name="connsiteY9" fmla="*/ 466684 h 1171673"/>
              <a:gd name="connsiteX10" fmla="*/ 4120515 w 4120515"/>
              <a:gd name="connsiteY10" fmla="*/ 365199 h 1171673"/>
              <a:gd name="connsiteX0" fmla="*/ 0 w 4120515"/>
              <a:gd name="connsiteY0" fmla="*/ 74 h 1169917"/>
              <a:gd name="connsiteX1" fmla="*/ 411019 w 4120515"/>
              <a:gd name="connsiteY1" fmla="*/ 392158 h 1169917"/>
              <a:gd name="connsiteX2" fmla="*/ 796630 w 4120515"/>
              <a:gd name="connsiteY2" fmla="*/ 928527 h 1169917"/>
              <a:gd name="connsiteX3" fmla="*/ 1172095 w 4120515"/>
              <a:gd name="connsiteY3" fmla="*/ 512230 h 1169917"/>
              <a:gd name="connsiteX4" fmla="*/ 1560022 w 4120515"/>
              <a:gd name="connsiteY4" fmla="*/ 767154 h 1169917"/>
              <a:gd name="connsiteX5" fmla="*/ 1951176 w 4120515"/>
              <a:gd name="connsiteY5" fmla="*/ 628807 h 1169917"/>
              <a:gd name="connsiteX6" fmla="*/ 2331720 w 4120515"/>
              <a:gd name="connsiteY6" fmla="*/ 1168474 h 1169917"/>
              <a:gd name="connsiteX7" fmla="*/ 2654737 w 4120515"/>
              <a:gd name="connsiteY7" fmla="*/ 415011 h 1169917"/>
              <a:gd name="connsiteX8" fmla="*/ 3037459 w 4120515"/>
              <a:gd name="connsiteY8" fmla="*/ 67362 h 1169917"/>
              <a:gd name="connsiteX9" fmla="*/ 3524960 w 4120515"/>
              <a:gd name="connsiteY9" fmla="*/ 466684 h 1169917"/>
              <a:gd name="connsiteX10" fmla="*/ 4120515 w 4120515"/>
              <a:gd name="connsiteY10" fmla="*/ 365199 h 1169917"/>
              <a:gd name="connsiteX0" fmla="*/ 0 w 4120515"/>
              <a:gd name="connsiteY0" fmla="*/ 74 h 1169917"/>
              <a:gd name="connsiteX1" fmla="*/ 411019 w 4120515"/>
              <a:gd name="connsiteY1" fmla="*/ 392158 h 1169917"/>
              <a:gd name="connsiteX2" fmla="*/ 796630 w 4120515"/>
              <a:gd name="connsiteY2" fmla="*/ 928527 h 1169917"/>
              <a:gd name="connsiteX3" fmla="*/ 1172095 w 4120515"/>
              <a:gd name="connsiteY3" fmla="*/ 512230 h 1169917"/>
              <a:gd name="connsiteX4" fmla="*/ 1560022 w 4120515"/>
              <a:gd name="connsiteY4" fmla="*/ 767154 h 1169917"/>
              <a:gd name="connsiteX5" fmla="*/ 1951176 w 4120515"/>
              <a:gd name="connsiteY5" fmla="*/ 628807 h 1169917"/>
              <a:gd name="connsiteX6" fmla="*/ 2331720 w 4120515"/>
              <a:gd name="connsiteY6" fmla="*/ 1168474 h 1169917"/>
              <a:gd name="connsiteX7" fmla="*/ 2654737 w 4120515"/>
              <a:gd name="connsiteY7" fmla="*/ 415011 h 1169917"/>
              <a:gd name="connsiteX8" fmla="*/ 3037459 w 4120515"/>
              <a:gd name="connsiteY8" fmla="*/ 67362 h 1169917"/>
              <a:gd name="connsiteX9" fmla="*/ 3524960 w 4120515"/>
              <a:gd name="connsiteY9" fmla="*/ 466684 h 1169917"/>
              <a:gd name="connsiteX10" fmla="*/ 4120515 w 4120515"/>
              <a:gd name="connsiteY10" fmla="*/ 365199 h 1169917"/>
              <a:gd name="connsiteX0" fmla="*/ 0 w 4120515"/>
              <a:gd name="connsiteY0" fmla="*/ 74 h 1169917"/>
              <a:gd name="connsiteX1" fmla="*/ 411019 w 4120515"/>
              <a:gd name="connsiteY1" fmla="*/ 392158 h 1169917"/>
              <a:gd name="connsiteX2" fmla="*/ 796630 w 4120515"/>
              <a:gd name="connsiteY2" fmla="*/ 928527 h 1169917"/>
              <a:gd name="connsiteX3" fmla="*/ 1172095 w 4120515"/>
              <a:gd name="connsiteY3" fmla="*/ 512230 h 1169917"/>
              <a:gd name="connsiteX4" fmla="*/ 1560022 w 4120515"/>
              <a:gd name="connsiteY4" fmla="*/ 767154 h 1169917"/>
              <a:gd name="connsiteX5" fmla="*/ 1951176 w 4120515"/>
              <a:gd name="connsiteY5" fmla="*/ 628807 h 1169917"/>
              <a:gd name="connsiteX6" fmla="*/ 2331720 w 4120515"/>
              <a:gd name="connsiteY6" fmla="*/ 1168474 h 1169917"/>
              <a:gd name="connsiteX7" fmla="*/ 2654737 w 4120515"/>
              <a:gd name="connsiteY7" fmla="*/ 415011 h 1169917"/>
              <a:gd name="connsiteX8" fmla="*/ 3037459 w 4120515"/>
              <a:gd name="connsiteY8" fmla="*/ 142355 h 1169917"/>
              <a:gd name="connsiteX9" fmla="*/ 3524960 w 4120515"/>
              <a:gd name="connsiteY9" fmla="*/ 466684 h 1169917"/>
              <a:gd name="connsiteX10" fmla="*/ 4120515 w 4120515"/>
              <a:gd name="connsiteY10" fmla="*/ 365199 h 1169917"/>
              <a:gd name="connsiteX0" fmla="*/ 0 w 4120515"/>
              <a:gd name="connsiteY0" fmla="*/ 0 h 1169843"/>
              <a:gd name="connsiteX1" fmla="*/ 411019 w 4120515"/>
              <a:gd name="connsiteY1" fmla="*/ 392084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411019 w 4120515"/>
              <a:gd name="connsiteY1" fmla="*/ 392084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411019 w 4120515"/>
              <a:gd name="connsiteY1" fmla="*/ 392084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411019 w 4120515"/>
              <a:gd name="connsiteY1" fmla="*/ 392084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62572 w 4120515"/>
              <a:gd name="connsiteY1" fmla="*/ 399101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62572 w 4120515"/>
              <a:gd name="connsiteY1" fmla="*/ 399101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18968 w 4120515"/>
              <a:gd name="connsiteY1" fmla="*/ 483303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18968 w 4120515"/>
              <a:gd name="connsiteY1" fmla="*/ 483303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18968 w 4120515"/>
              <a:gd name="connsiteY1" fmla="*/ 483303 h 1169843"/>
              <a:gd name="connsiteX2" fmla="*/ 796630 w 4120515"/>
              <a:gd name="connsiteY2" fmla="*/ 928453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18968 w 4120515"/>
              <a:gd name="connsiteY1" fmla="*/ 483303 h 1169843"/>
              <a:gd name="connsiteX2" fmla="*/ 767560 w 4120515"/>
              <a:gd name="connsiteY2" fmla="*/ 877580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18968 w 4120515"/>
              <a:gd name="connsiteY1" fmla="*/ 483303 h 1169843"/>
              <a:gd name="connsiteX2" fmla="*/ 767560 w 4120515"/>
              <a:gd name="connsiteY2" fmla="*/ 877580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18968 w 4120515"/>
              <a:gd name="connsiteY1" fmla="*/ 483303 h 1169843"/>
              <a:gd name="connsiteX2" fmla="*/ 767560 w 4120515"/>
              <a:gd name="connsiteY2" fmla="*/ 877580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18968 w 4120515"/>
              <a:gd name="connsiteY1" fmla="*/ 483303 h 1169843"/>
              <a:gd name="connsiteX2" fmla="*/ 767560 w 4120515"/>
              <a:gd name="connsiteY2" fmla="*/ 877580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  <a:gd name="connsiteX0" fmla="*/ 0 w 4120515"/>
              <a:gd name="connsiteY0" fmla="*/ 0 h 1169843"/>
              <a:gd name="connsiteX1" fmla="*/ 318968 w 4120515"/>
              <a:gd name="connsiteY1" fmla="*/ 483303 h 1169843"/>
              <a:gd name="connsiteX2" fmla="*/ 767560 w 4120515"/>
              <a:gd name="connsiteY2" fmla="*/ 877580 h 1169843"/>
              <a:gd name="connsiteX3" fmla="*/ 1172095 w 4120515"/>
              <a:gd name="connsiteY3" fmla="*/ 512156 h 1169843"/>
              <a:gd name="connsiteX4" fmla="*/ 1560022 w 4120515"/>
              <a:gd name="connsiteY4" fmla="*/ 767080 h 1169843"/>
              <a:gd name="connsiteX5" fmla="*/ 1951176 w 4120515"/>
              <a:gd name="connsiteY5" fmla="*/ 628733 h 1169843"/>
              <a:gd name="connsiteX6" fmla="*/ 2331720 w 4120515"/>
              <a:gd name="connsiteY6" fmla="*/ 1168400 h 1169843"/>
              <a:gd name="connsiteX7" fmla="*/ 2654737 w 4120515"/>
              <a:gd name="connsiteY7" fmla="*/ 414937 h 1169843"/>
              <a:gd name="connsiteX8" fmla="*/ 3037459 w 4120515"/>
              <a:gd name="connsiteY8" fmla="*/ 142281 h 1169843"/>
              <a:gd name="connsiteX9" fmla="*/ 3524960 w 4120515"/>
              <a:gd name="connsiteY9" fmla="*/ 466610 h 1169843"/>
              <a:gd name="connsiteX10" fmla="*/ 4120515 w 4120515"/>
              <a:gd name="connsiteY10" fmla="*/ 365125 h 116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0515" h="1169843">
                <a:moveTo>
                  <a:pt x="0" y="0"/>
                </a:moveTo>
                <a:cubicBezTo>
                  <a:pt x="74282" y="145937"/>
                  <a:pt x="195884" y="314235"/>
                  <a:pt x="318968" y="483303"/>
                </a:cubicBezTo>
                <a:cubicBezTo>
                  <a:pt x="442052" y="652371"/>
                  <a:pt x="625372" y="872771"/>
                  <a:pt x="767560" y="877580"/>
                </a:cubicBezTo>
                <a:cubicBezTo>
                  <a:pt x="909748" y="882389"/>
                  <a:pt x="1040018" y="530573"/>
                  <a:pt x="1172095" y="512156"/>
                </a:cubicBezTo>
                <a:cubicBezTo>
                  <a:pt x="1304172" y="493739"/>
                  <a:pt x="1430175" y="747651"/>
                  <a:pt x="1560022" y="767080"/>
                </a:cubicBezTo>
                <a:cubicBezTo>
                  <a:pt x="1689869" y="786509"/>
                  <a:pt x="1840340" y="689693"/>
                  <a:pt x="1951176" y="628733"/>
                </a:cubicBezTo>
                <a:cubicBezTo>
                  <a:pt x="2062012" y="567773"/>
                  <a:pt x="2214460" y="1204033"/>
                  <a:pt x="2331720" y="1168400"/>
                </a:cubicBezTo>
                <a:cubicBezTo>
                  <a:pt x="2448980" y="1132767"/>
                  <a:pt x="2537114" y="585957"/>
                  <a:pt x="2654737" y="414937"/>
                </a:cubicBezTo>
                <a:cubicBezTo>
                  <a:pt x="2772360" y="243917"/>
                  <a:pt x="2892422" y="133669"/>
                  <a:pt x="3037459" y="142281"/>
                </a:cubicBezTo>
                <a:cubicBezTo>
                  <a:pt x="3182496" y="150893"/>
                  <a:pt x="3365787" y="288069"/>
                  <a:pt x="3524960" y="466610"/>
                </a:cubicBezTo>
                <a:cubicBezTo>
                  <a:pt x="3684133" y="645151"/>
                  <a:pt x="4026505" y="242266"/>
                  <a:pt x="4120515" y="36512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7C15997-20D7-468F-996F-C6C33EF73EF2}"/>
              </a:ext>
            </a:extLst>
          </p:cNvPr>
          <p:cNvGrpSpPr/>
          <p:nvPr/>
        </p:nvGrpSpPr>
        <p:grpSpPr>
          <a:xfrm>
            <a:off x="7752184" y="2156367"/>
            <a:ext cx="3749646" cy="3638444"/>
            <a:chOff x="7752184" y="2156367"/>
            <a:chExt cx="3749646" cy="363844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4980B5-58A2-4E31-A301-F7A0D394FEE1}"/>
                </a:ext>
              </a:extLst>
            </p:cNvPr>
            <p:cNvSpPr txBox="1"/>
            <p:nvPr/>
          </p:nvSpPr>
          <p:spPr>
            <a:xfrm>
              <a:off x="7752184" y="215636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0CC8D3E-8A19-4140-A24C-1C9328C25A24}"/>
                </a:ext>
              </a:extLst>
            </p:cNvPr>
            <p:cNvSpPr txBox="1"/>
            <p:nvPr/>
          </p:nvSpPr>
          <p:spPr>
            <a:xfrm>
              <a:off x="10623063" y="5394701"/>
              <a:ext cx="878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TW" sz="2000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time</a:t>
              </a:r>
              <a:endParaRPr lang="zh-TW" altLang="en-US" sz="2000" b="1" spc="3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675A1FA-8EBB-43BC-801F-B36E923F2E22}"/>
                </a:ext>
              </a:extLst>
            </p:cNvPr>
            <p:cNvGrpSpPr/>
            <p:nvPr/>
          </p:nvGrpSpPr>
          <p:grpSpPr>
            <a:xfrm>
              <a:off x="7791355" y="2416110"/>
              <a:ext cx="3295494" cy="3271095"/>
              <a:chOff x="5015879" y="3284983"/>
              <a:chExt cx="2684171" cy="2664299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5A5529CA-CD87-4193-AE95-86C2F07D6F43}"/>
                  </a:ext>
                </a:extLst>
              </p:cNvPr>
              <p:cNvGrpSpPr/>
              <p:nvPr/>
            </p:nvGrpSpPr>
            <p:grpSpPr>
              <a:xfrm>
                <a:off x="5015879" y="3284983"/>
                <a:ext cx="914399" cy="2664295"/>
                <a:chOff x="5015880" y="3284984"/>
                <a:chExt cx="914400" cy="2664296"/>
              </a:xfrm>
            </p:grpSpPr>
            <p:pic>
              <p:nvPicPr>
                <p:cNvPr id="17" name="圖形 16" descr="單線箭號 (直線)">
                  <a:extLst>
                    <a:ext uri="{FF2B5EF4-FFF2-40B4-BE49-F238E27FC236}">
                      <a16:creationId xmlns:a16="http://schemas.microsoft.com/office/drawing/2014/main" id="{E6FE67AA-5DD9-426E-8BB9-D8A99AF1BC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圖形 17" descr="單線箭號 (直線)">
                  <a:extLst>
                    <a:ext uri="{FF2B5EF4-FFF2-40B4-BE49-F238E27FC236}">
                      <a16:creationId xmlns:a16="http://schemas.microsoft.com/office/drawing/2014/main" id="{FC497F3D-B46A-4A70-97CC-8F9A2271F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000A7328-4DE8-4056-AE2C-BF2CE247F72B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15" name="圖形 14" descr="單線箭號 (直線)">
                  <a:extLst>
                    <a:ext uri="{FF2B5EF4-FFF2-40B4-BE49-F238E27FC236}">
                      <a16:creationId xmlns:a16="http://schemas.microsoft.com/office/drawing/2014/main" id="{295DDEDE-3FDE-4BF1-80B0-EC9DF35004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圖形 15" descr="單線箭號 (直線)">
                  <a:extLst>
                    <a:ext uri="{FF2B5EF4-FFF2-40B4-BE49-F238E27FC236}">
                      <a16:creationId xmlns:a16="http://schemas.microsoft.com/office/drawing/2014/main" id="{30BC208B-3677-4A2F-9307-8A0C046343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9" name="橢圓 38">
            <a:extLst>
              <a:ext uri="{FF2B5EF4-FFF2-40B4-BE49-F238E27FC236}">
                <a16:creationId xmlns:a16="http://schemas.microsoft.com/office/drawing/2014/main" id="{C6C63FBE-A2F7-4A97-BC09-11BEC41DDF9F}"/>
              </a:ext>
            </a:extLst>
          </p:cNvPr>
          <p:cNvSpPr/>
          <p:nvPr/>
        </p:nvSpPr>
        <p:spPr>
          <a:xfrm>
            <a:off x="10236460" y="3290042"/>
            <a:ext cx="108012" cy="1080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458A612-3F75-494A-B6F2-70FD5DE0F600}"/>
              </a:ext>
            </a:extLst>
          </p:cNvPr>
          <p:cNvSpPr/>
          <p:nvPr/>
        </p:nvSpPr>
        <p:spPr>
          <a:xfrm>
            <a:off x="8296597" y="2948822"/>
            <a:ext cx="108012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F7848C-402E-4EA3-B07A-483A71FA9C0C}"/>
              </a:ext>
            </a:extLst>
          </p:cNvPr>
          <p:cNvSpPr txBox="1"/>
          <p:nvPr/>
        </p:nvSpPr>
        <p:spPr>
          <a:xfrm>
            <a:off x="2279575" y="3228945"/>
            <a:ext cx="763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zh-TW" sz="12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zh-TW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</a:t>
            </a:r>
            <a:r>
              <a:rPr lang="zh-TW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b="1" spc="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TW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zh-TW" sz="2000" b="1" spc="600" dirty="0">
                <a:solidFill>
                  <a:srgbClr val="00B050"/>
                </a:solidFill>
              </a:rPr>
              <a:t>(cash</a:t>
            </a:r>
            <a:r>
              <a:rPr lang="en-US" altLang="zh-TW" sz="1200" b="1" spc="600" dirty="0">
                <a:solidFill>
                  <a:srgbClr val="00B050"/>
                </a:solidFill>
              </a:rPr>
              <a:t>t-1</a:t>
            </a:r>
            <a:r>
              <a:rPr lang="en-US" altLang="zh-TW" sz="2000" b="1" spc="600" dirty="0">
                <a:solidFill>
                  <a:srgbClr val="00B050"/>
                </a:solidFill>
              </a:rPr>
              <a:t> /</a:t>
            </a:r>
            <a:r>
              <a:rPr lang="zh-TW" altLang="en-US" sz="2000" b="1" spc="600" dirty="0">
                <a:solidFill>
                  <a:srgbClr val="00B050"/>
                </a:solidFill>
              </a:rPr>
              <a:t> </a:t>
            </a:r>
            <a:r>
              <a:rPr lang="en-US" altLang="zh-TW" sz="2000" b="1" spc="600" dirty="0">
                <a:solidFill>
                  <a:srgbClr val="00B050"/>
                </a:solidFill>
              </a:rPr>
              <a:t>P</a:t>
            </a:r>
            <a:r>
              <a:rPr lang="en-US" altLang="zh-TW" sz="1200" b="1" spc="600" dirty="0">
                <a:solidFill>
                  <a:srgbClr val="00B050"/>
                </a:solidFill>
              </a:rPr>
              <a:t>t</a:t>
            </a:r>
            <a:r>
              <a:rPr lang="en-US" altLang="zh-TW" sz="2000" b="1" spc="600" dirty="0">
                <a:solidFill>
                  <a:srgbClr val="00B050"/>
                </a:solidFill>
              </a:rPr>
              <a:t>)</a:t>
            </a:r>
            <a:r>
              <a:rPr lang="en-US" altLang="zh-TW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zh-TW" sz="2000" b="1" spc="600" dirty="0">
                <a:solidFill>
                  <a:srgbClr val="FFC000"/>
                </a:solidFill>
              </a:rPr>
              <a:t>M(P</a:t>
            </a:r>
            <a:r>
              <a:rPr lang="en-US" altLang="zh-TW" sz="1200" b="1" spc="600" dirty="0">
                <a:solidFill>
                  <a:srgbClr val="FFC000"/>
                </a:solidFill>
              </a:rPr>
              <a:t>t</a:t>
            </a:r>
            <a:r>
              <a:rPr lang="en-US" altLang="zh-TW" sz="2000" b="1" spc="600" dirty="0">
                <a:solidFill>
                  <a:srgbClr val="FFC000"/>
                </a:solidFill>
              </a:rPr>
              <a:t>, </a:t>
            </a:r>
            <a:r>
              <a:rPr lang="en-US" altLang="zh-TW" sz="2000" b="1" spc="600" dirty="0" err="1">
                <a:solidFill>
                  <a:srgbClr val="FFC000"/>
                </a:solidFill>
              </a:rPr>
              <a:t>P</a:t>
            </a:r>
            <a:r>
              <a:rPr lang="en-US" altLang="zh-TW" sz="1200" b="1" spc="600" dirty="0" err="1">
                <a:solidFill>
                  <a:srgbClr val="FFC000"/>
                </a:solidFill>
              </a:rPr>
              <a:t>s,min</a:t>
            </a:r>
            <a:r>
              <a:rPr lang="en-US" altLang="zh-TW" sz="2000" b="1" spc="600" dirty="0">
                <a:solidFill>
                  <a:srgbClr val="FFC000"/>
                </a:solidFill>
              </a:rPr>
              <a:t>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59DDEEA-641B-4C74-B367-EF2EA12A7409}"/>
              </a:ext>
            </a:extLst>
          </p:cNvPr>
          <p:cNvGrpSpPr/>
          <p:nvPr/>
        </p:nvGrpSpPr>
        <p:grpSpPr>
          <a:xfrm>
            <a:off x="7104112" y="2839725"/>
            <a:ext cx="2210863" cy="288032"/>
            <a:chOff x="3500237" y="3717032"/>
            <a:chExt cx="2210863" cy="288032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D461EFA-484E-4BAE-89F4-9E0E6D89981F}"/>
                </a:ext>
              </a:extLst>
            </p:cNvPr>
            <p:cNvSpPr/>
            <p:nvPr/>
          </p:nvSpPr>
          <p:spPr>
            <a:xfrm>
              <a:off x="3526934" y="3717032"/>
              <a:ext cx="2131898" cy="2880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F63CF17-CDDE-4561-A642-DDD4D69DCD72}"/>
                </a:ext>
              </a:extLst>
            </p:cNvPr>
            <p:cNvSpPr txBox="1"/>
            <p:nvPr/>
          </p:nvSpPr>
          <p:spPr>
            <a:xfrm>
              <a:off x="3500237" y="3730243"/>
              <a:ext cx="2210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100" b="1" spc="300" dirty="0">
                  <a:solidFill>
                    <a:schemeClr val="bg1"/>
                  </a:solidFill>
                </a:rPr>
                <a:t>Multiplier Function</a:t>
              </a:r>
              <a:endParaRPr lang="zh-TW" altLang="en-US" sz="11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FCDCE95C-D7F9-4E15-A884-7A0E9D1151F4}"/>
              </a:ext>
            </a:extLst>
          </p:cNvPr>
          <p:cNvGrpSpPr/>
          <p:nvPr/>
        </p:nvGrpSpPr>
        <p:grpSpPr>
          <a:xfrm>
            <a:off x="3575720" y="3717032"/>
            <a:ext cx="1500732" cy="623564"/>
            <a:chOff x="4079776" y="3717032"/>
            <a:chExt cx="1500732" cy="623564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C1C2A663-5931-4867-A649-4C2426E27067}"/>
                </a:ext>
              </a:extLst>
            </p:cNvPr>
            <p:cNvGrpSpPr/>
            <p:nvPr/>
          </p:nvGrpSpPr>
          <p:grpSpPr>
            <a:xfrm>
              <a:off x="4079776" y="3717032"/>
              <a:ext cx="1350050" cy="288032"/>
              <a:chOff x="3930640" y="3717032"/>
              <a:chExt cx="1350050" cy="288032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FAA38369-92B8-4864-983E-D073D614FBFD}"/>
                  </a:ext>
                </a:extLst>
              </p:cNvPr>
              <p:cNvSpPr/>
              <p:nvPr/>
            </p:nvSpPr>
            <p:spPr>
              <a:xfrm>
                <a:off x="3953862" y="3717032"/>
                <a:ext cx="1278042" cy="288032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8161827-6F17-451E-8E06-2FEDBD5EC087}"/>
                  </a:ext>
                </a:extLst>
              </p:cNvPr>
              <p:cNvSpPr txBox="1"/>
              <p:nvPr/>
            </p:nvSpPr>
            <p:spPr>
              <a:xfrm>
                <a:off x="3930640" y="3730243"/>
                <a:ext cx="13500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100" b="1" spc="300" dirty="0">
                    <a:solidFill>
                      <a:schemeClr val="bg1"/>
                    </a:solidFill>
                  </a:rPr>
                  <a:t>Risk Factor</a:t>
                </a:r>
                <a:endParaRPr lang="zh-TW" altLang="en-US" sz="1100" b="1" spc="3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139B3A1-F2E7-41A4-AC01-8AD7CE82CB04}"/>
                </a:ext>
              </a:extLst>
            </p:cNvPr>
            <p:cNvSpPr txBox="1"/>
            <p:nvPr/>
          </p:nvSpPr>
          <p:spPr>
            <a:xfrm>
              <a:off x="4079776" y="4078986"/>
              <a:ext cx="15007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100" spc="300" dirty="0">
                  <a:solidFill>
                    <a:srgbClr val="0070C0"/>
                  </a:solidFill>
                </a:rPr>
                <a:t>建議值</a:t>
              </a:r>
              <a:r>
                <a:rPr lang="en-US" altLang="zh-TW" sz="1100" spc="300" dirty="0">
                  <a:solidFill>
                    <a:srgbClr val="0070C0"/>
                  </a:solidFill>
                </a:rPr>
                <a:t>:1%~5%</a:t>
              </a:r>
              <a:endParaRPr lang="zh-TW" altLang="en-US" sz="1100" spc="3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3FAD9D7-25AE-43C0-9A81-3E7065492F86}"/>
              </a:ext>
            </a:extLst>
          </p:cNvPr>
          <p:cNvGrpSpPr/>
          <p:nvPr/>
        </p:nvGrpSpPr>
        <p:grpSpPr>
          <a:xfrm>
            <a:off x="2272901" y="692696"/>
            <a:ext cx="7646197" cy="1532286"/>
            <a:chOff x="2272901" y="692696"/>
            <a:chExt cx="7646197" cy="153228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BA417E4-4336-4854-8F35-AC1B66243D2D}"/>
                </a:ext>
              </a:extLst>
            </p:cNvPr>
            <p:cNvGrpSpPr/>
            <p:nvPr/>
          </p:nvGrpSpPr>
          <p:grpSpPr>
            <a:xfrm>
              <a:off x="2495599" y="873382"/>
              <a:ext cx="7200802" cy="1165339"/>
              <a:chOff x="2495599" y="873382"/>
              <a:chExt cx="7200802" cy="1165339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2726486-44B7-4CAA-87FB-46FF62D84F70}"/>
                  </a:ext>
                </a:extLst>
              </p:cNvPr>
              <p:cNvSpPr txBox="1"/>
              <p:nvPr/>
            </p:nvSpPr>
            <p:spPr>
              <a:xfrm>
                <a:off x="2495599" y="1262602"/>
                <a:ext cx="72008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</a:t>
                </a:r>
                <a:r>
                  <a:rPr lang="en-US" altLang="zh-TW" sz="1200" b="1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n-US" altLang="zh-TW" sz="20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</a:t>
                </a:r>
                <a:r>
                  <a:rPr lang="zh-TW" altLang="en-US" sz="20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TW" sz="2000" b="1" spc="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</a:t>
                </a:r>
                <a:r>
                  <a:rPr lang="en-US" altLang="zh-TW" sz="20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* </a:t>
                </a:r>
                <a:r>
                  <a:rPr lang="en-US" altLang="zh-TW" sz="2000" b="1" spc="600" dirty="0">
                    <a:solidFill>
                      <a:srgbClr val="00B050"/>
                    </a:solidFill>
                  </a:rPr>
                  <a:t>(cash</a:t>
                </a:r>
                <a:r>
                  <a:rPr lang="en-US" altLang="zh-TW" sz="1200" b="1" spc="600" dirty="0">
                    <a:solidFill>
                      <a:srgbClr val="00B050"/>
                    </a:solidFill>
                  </a:rPr>
                  <a:t>t-1</a:t>
                </a:r>
                <a:r>
                  <a:rPr lang="en-US" altLang="zh-TW" sz="2000" b="1" spc="600" dirty="0">
                    <a:solidFill>
                      <a:srgbClr val="00B050"/>
                    </a:solidFill>
                  </a:rPr>
                  <a:t> /</a:t>
                </a:r>
                <a:r>
                  <a:rPr lang="zh-TW" altLang="en-US" sz="2000" b="1" spc="6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000" b="1" spc="600" dirty="0">
                    <a:solidFill>
                      <a:srgbClr val="00B050"/>
                    </a:solidFill>
                  </a:rPr>
                  <a:t>P</a:t>
                </a:r>
                <a:r>
                  <a:rPr lang="en-US" altLang="zh-TW" sz="1200" b="1" spc="600" dirty="0">
                    <a:solidFill>
                      <a:srgbClr val="00B050"/>
                    </a:solidFill>
                  </a:rPr>
                  <a:t>t</a:t>
                </a:r>
                <a:r>
                  <a:rPr lang="en-US" altLang="zh-TW" sz="2000" b="1" spc="600" dirty="0">
                    <a:solidFill>
                      <a:srgbClr val="00B050"/>
                    </a:solidFill>
                  </a:rPr>
                  <a:t>)</a:t>
                </a:r>
                <a:r>
                  <a:rPr lang="en-US" altLang="zh-TW" sz="20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* </a:t>
                </a:r>
                <a:r>
                  <a:rPr lang="en-US" altLang="zh-TW" sz="2000" b="1" spc="600" dirty="0">
                    <a:solidFill>
                      <a:srgbClr val="FFC000"/>
                    </a:solidFill>
                  </a:rPr>
                  <a:t>M(P</a:t>
                </a:r>
                <a:r>
                  <a:rPr lang="en-US" altLang="zh-TW" sz="1200" b="1" spc="600" dirty="0">
                    <a:solidFill>
                      <a:srgbClr val="FFC000"/>
                    </a:solidFill>
                  </a:rPr>
                  <a:t>t</a:t>
                </a:r>
                <a:r>
                  <a:rPr lang="en-US" altLang="zh-TW" sz="2000" b="1" spc="600" dirty="0">
                    <a:solidFill>
                      <a:srgbClr val="FFC000"/>
                    </a:solidFill>
                  </a:rPr>
                  <a:t>, </a:t>
                </a:r>
                <a:r>
                  <a:rPr lang="en-US" altLang="zh-TW" sz="2000" b="1" spc="600" dirty="0" err="1">
                    <a:solidFill>
                      <a:srgbClr val="FFC000"/>
                    </a:solidFill>
                  </a:rPr>
                  <a:t>P</a:t>
                </a:r>
                <a:r>
                  <a:rPr lang="en-US" altLang="zh-TW" sz="1200" b="1" spc="600" dirty="0" err="1">
                    <a:solidFill>
                      <a:srgbClr val="FFC000"/>
                    </a:solidFill>
                  </a:rPr>
                  <a:t>b,max</a:t>
                </a:r>
                <a:r>
                  <a:rPr lang="en-US" altLang="zh-TW" sz="2000" b="1" spc="600" dirty="0">
                    <a:solidFill>
                      <a:srgbClr val="FFC000"/>
                    </a:solidFill>
                  </a:rPr>
                  <a:t>)</a:t>
                </a: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502239C0-7F64-452A-9D91-466FFEE7F053}"/>
                  </a:ext>
                </a:extLst>
              </p:cNvPr>
              <p:cNvGrpSpPr/>
              <p:nvPr/>
            </p:nvGrpSpPr>
            <p:grpSpPr>
              <a:xfrm>
                <a:off x="7125497" y="873382"/>
                <a:ext cx="2210863" cy="288032"/>
                <a:chOff x="3500237" y="3717032"/>
                <a:chExt cx="2210863" cy="288032"/>
              </a:xfrm>
            </p:grpSpPr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9A71EF58-05A0-4CF8-984E-49A3D08ACCEB}"/>
                    </a:ext>
                  </a:extLst>
                </p:cNvPr>
                <p:cNvSpPr/>
                <p:nvPr/>
              </p:nvSpPr>
              <p:spPr>
                <a:xfrm>
                  <a:off x="3526934" y="3717032"/>
                  <a:ext cx="2131898" cy="28803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D845379B-9F7D-41D3-B088-224AAFDF8383}"/>
                    </a:ext>
                  </a:extLst>
                </p:cNvPr>
                <p:cNvSpPr txBox="1"/>
                <p:nvPr/>
              </p:nvSpPr>
              <p:spPr>
                <a:xfrm>
                  <a:off x="3500237" y="3730243"/>
                  <a:ext cx="22108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100" b="1" spc="300" dirty="0">
                      <a:solidFill>
                        <a:schemeClr val="bg1"/>
                      </a:solidFill>
                    </a:rPr>
                    <a:t>Multiplier Function</a:t>
                  </a:r>
                  <a:endParaRPr lang="zh-TW" altLang="en-US" sz="1100" b="1" spc="3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7F19F3AF-09F0-439D-B4BE-3A47EE352D82}"/>
                  </a:ext>
                </a:extLst>
              </p:cNvPr>
              <p:cNvGrpSpPr/>
              <p:nvPr/>
            </p:nvGrpSpPr>
            <p:grpSpPr>
              <a:xfrm>
                <a:off x="3503712" y="1750689"/>
                <a:ext cx="1350050" cy="288032"/>
                <a:chOff x="3930640" y="3717032"/>
                <a:chExt cx="1350050" cy="288032"/>
              </a:xfrm>
            </p:grpSpPr>
            <p:sp>
              <p:nvSpPr>
                <p:cNvPr id="19" name="矩形: 圓角 18">
                  <a:extLst>
                    <a:ext uri="{FF2B5EF4-FFF2-40B4-BE49-F238E27FC236}">
                      <a16:creationId xmlns:a16="http://schemas.microsoft.com/office/drawing/2014/main" id="{34C3A5F8-5E98-4BD8-B651-048E147EA657}"/>
                    </a:ext>
                  </a:extLst>
                </p:cNvPr>
                <p:cNvSpPr/>
                <p:nvPr/>
              </p:nvSpPr>
              <p:spPr>
                <a:xfrm>
                  <a:off x="3953862" y="3717032"/>
                  <a:ext cx="1278042" cy="288032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DC9B62AB-FEDE-4204-8956-0032B6C85715}"/>
                    </a:ext>
                  </a:extLst>
                </p:cNvPr>
                <p:cNvSpPr txBox="1"/>
                <p:nvPr/>
              </p:nvSpPr>
              <p:spPr>
                <a:xfrm>
                  <a:off x="3930640" y="3730243"/>
                  <a:ext cx="13500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100" b="1" spc="300" dirty="0">
                      <a:solidFill>
                        <a:schemeClr val="bg1"/>
                      </a:solidFill>
                    </a:rPr>
                    <a:t>Risk Factor</a:t>
                  </a:r>
                  <a:endParaRPr lang="zh-TW" altLang="en-US" sz="1100" b="1" spc="3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57740F25-49EC-47CD-8464-9268EBEF2071}"/>
                  </a:ext>
                </a:extLst>
              </p:cNvPr>
              <p:cNvGrpSpPr/>
              <p:nvPr/>
            </p:nvGrpSpPr>
            <p:grpSpPr>
              <a:xfrm>
                <a:off x="4265116" y="873382"/>
                <a:ext cx="1278042" cy="288032"/>
                <a:chOff x="3953862" y="3717032"/>
                <a:chExt cx="1278042" cy="288032"/>
              </a:xfrm>
            </p:grpSpPr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473CBC0D-4D8F-49E0-B7F6-60B8BE598EA0}"/>
                    </a:ext>
                  </a:extLst>
                </p:cNvPr>
                <p:cNvSpPr/>
                <p:nvPr/>
              </p:nvSpPr>
              <p:spPr>
                <a:xfrm>
                  <a:off x="3953862" y="3717032"/>
                  <a:ext cx="1278042" cy="288032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8635F160-D963-4801-91F2-77DD7787FD65}"/>
                    </a:ext>
                  </a:extLst>
                </p:cNvPr>
                <p:cNvSpPr txBox="1"/>
                <p:nvPr/>
              </p:nvSpPr>
              <p:spPr>
                <a:xfrm>
                  <a:off x="4005181" y="3730243"/>
                  <a:ext cx="120097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100" b="1" spc="300" dirty="0">
                      <a:solidFill>
                        <a:schemeClr val="bg1"/>
                      </a:solidFill>
                    </a:rPr>
                    <a:t>Q</a:t>
                  </a:r>
                  <a:r>
                    <a:rPr lang="zh-TW" altLang="en-US" sz="1100" b="1" spc="3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TW" sz="1100" b="1" spc="300" dirty="0">
                      <a:solidFill>
                        <a:schemeClr val="bg1"/>
                      </a:solidFill>
                    </a:rPr>
                    <a:t>if all in</a:t>
                  </a:r>
                  <a:endParaRPr lang="zh-TW" altLang="en-US" sz="1100" b="1" spc="3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56144A5-AF1B-4C6E-B2C6-8F2879C2972F}"/>
                </a:ext>
              </a:extLst>
            </p:cNvPr>
            <p:cNvSpPr/>
            <p:nvPr/>
          </p:nvSpPr>
          <p:spPr>
            <a:xfrm>
              <a:off x="2272901" y="692696"/>
              <a:ext cx="7646197" cy="1532286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6A56B97-FF84-4333-A848-7BB17DF8A561}"/>
              </a:ext>
            </a:extLst>
          </p:cNvPr>
          <p:cNvGrpSpPr/>
          <p:nvPr/>
        </p:nvGrpSpPr>
        <p:grpSpPr>
          <a:xfrm>
            <a:off x="4265116" y="2839725"/>
            <a:ext cx="1278042" cy="288032"/>
            <a:chOff x="3953862" y="3717032"/>
            <a:chExt cx="1278042" cy="288032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802E49F-0431-4060-8735-619CF16D6EDB}"/>
                </a:ext>
              </a:extLst>
            </p:cNvPr>
            <p:cNvSpPr/>
            <p:nvPr/>
          </p:nvSpPr>
          <p:spPr>
            <a:xfrm>
              <a:off x="3953862" y="3717032"/>
              <a:ext cx="1278042" cy="28803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C47E82B-0E0F-4922-B9D7-5B6DC959BCBD}"/>
                </a:ext>
              </a:extLst>
            </p:cNvPr>
            <p:cNvSpPr txBox="1"/>
            <p:nvPr/>
          </p:nvSpPr>
          <p:spPr>
            <a:xfrm>
              <a:off x="4005181" y="3730243"/>
              <a:ext cx="1200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100" b="1" spc="300" dirty="0">
                  <a:solidFill>
                    <a:schemeClr val="bg1"/>
                  </a:solidFill>
                </a:rPr>
                <a:t>Q</a:t>
              </a:r>
              <a:r>
                <a:rPr lang="zh-TW" altLang="en-US" sz="1100" b="1" spc="300" dirty="0">
                  <a:solidFill>
                    <a:schemeClr val="bg1"/>
                  </a:solidFill>
                </a:rPr>
                <a:t> </a:t>
              </a:r>
              <a:r>
                <a:rPr lang="en-US" altLang="zh-TW" sz="1100" b="1" spc="300" dirty="0">
                  <a:solidFill>
                    <a:schemeClr val="bg1"/>
                  </a:solidFill>
                </a:rPr>
                <a:t>if all in</a:t>
              </a:r>
              <a:endParaRPr lang="zh-TW" altLang="en-US" sz="1100" b="1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6B9B47B-665B-48AF-AEF4-FF537F80BBA7}"/>
              </a:ext>
            </a:extLst>
          </p:cNvPr>
          <p:cNvSpPr txBox="1"/>
          <p:nvPr/>
        </p:nvSpPr>
        <p:spPr>
          <a:xfrm>
            <a:off x="3357109" y="1196752"/>
            <a:ext cx="5477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Choices for M Function</a:t>
            </a:r>
            <a:endParaRPr lang="zh-TW" altLang="en-US" sz="32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A78B58-A129-4AAB-B5CB-0D6996F2CA35}"/>
              </a:ext>
            </a:extLst>
          </p:cNvPr>
          <p:cNvGrpSpPr/>
          <p:nvPr/>
        </p:nvGrpSpPr>
        <p:grpSpPr>
          <a:xfrm>
            <a:off x="3422703" y="2276872"/>
            <a:ext cx="5346594" cy="3070368"/>
            <a:chOff x="2387588" y="2276872"/>
            <a:chExt cx="5346594" cy="3070368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9F7848C-402E-4EA3-B07A-483A71FA9C0C}"/>
                </a:ext>
              </a:extLst>
            </p:cNvPr>
            <p:cNvSpPr txBox="1"/>
            <p:nvPr/>
          </p:nvSpPr>
          <p:spPr>
            <a:xfrm>
              <a:off x="2387588" y="2276872"/>
              <a:ext cx="5346594" cy="243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30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 = const.</a:t>
              </a:r>
            </a:p>
            <a:p>
              <a:pPr algn="just">
                <a:lnSpc>
                  <a:spcPct val="30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 = </a:t>
              </a:r>
              <a:r>
                <a:rPr lang="en-US" altLang="zh-TW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1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s,min</a:t>
              </a:r>
              <a:r>
                <a:rPr lang="zh-TW" altLang="en-US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（價格漲得越高，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↓）</a:t>
              </a:r>
              <a:endPara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30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 = (</a:t>
              </a:r>
              <a:r>
                <a:rPr lang="en-US" altLang="zh-TW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1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s,min</a:t>
              </a:r>
              <a:r>
                <a:rPr lang="zh-TW" altLang="en-US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)^2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BDA00A8-09BF-46D6-8279-6FEA78755157}"/>
                </a:ext>
              </a:extLst>
            </p:cNvPr>
            <p:cNvSpPr txBox="1"/>
            <p:nvPr/>
          </p:nvSpPr>
          <p:spPr>
            <a:xfrm rot="5400000">
              <a:off x="4046688" y="4761631"/>
              <a:ext cx="402674" cy="76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EFF2A2C-7DA9-4EA7-9CD1-F85A897A161E}"/>
              </a:ext>
            </a:extLst>
          </p:cNvPr>
          <p:cNvGrpSpPr/>
          <p:nvPr/>
        </p:nvGrpSpPr>
        <p:grpSpPr>
          <a:xfrm>
            <a:off x="9594714" y="1923829"/>
            <a:ext cx="1359710" cy="2873323"/>
            <a:chOff x="9120336" y="1923829"/>
            <a:chExt cx="1359710" cy="2873323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A4F2EE9-FDC9-4E5D-8140-0BA8F5D77D3B}"/>
                </a:ext>
              </a:extLst>
            </p:cNvPr>
            <p:cNvSpPr/>
            <p:nvPr/>
          </p:nvSpPr>
          <p:spPr>
            <a:xfrm>
              <a:off x="9660396" y="2636912"/>
              <a:ext cx="144016" cy="216024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1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E9D49F2-B01E-41B3-91B6-E0DE6470806C}"/>
                </a:ext>
              </a:extLst>
            </p:cNvPr>
            <p:cNvSpPr txBox="1"/>
            <p:nvPr/>
          </p:nvSpPr>
          <p:spPr>
            <a:xfrm>
              <a:off x="9120336" y="1923829"/>
              <a:ext cx="1359710" cy="56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spc="300" dirty="0">
                  <a:solidFill>
                    <a:schemeClr val="bg1">
                      <a:lumMod val="65000"/>
                    </a:schemeClr>
                  </a:solidFill>
                </a:rPr>
                <a:t>degree of aggression</a:t>
              </a:r>
              <a:endParaRPr lang="zh-TW" altLang="en-US" sz="1100" spc="3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8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E5501F22-9362-4F51-AA9F-3A3E6C44508D}"/>
              </a:ext>
            </a:extLst>
          </p:cNvPr>
          <p:cNvGrpSpPr/>
          <p:nvPr/>
        </p:nvGrpSpPr>
        <p:grpSpPr>
          <a:xfrm>
            <a:off x="8472264" y="1105576"/>
            <a:ext cx="3659780" cy="3613750"/>
            <a:chOff x="1499420" y="1570033"/>
            <a:chExt cx="4130484" cy="407853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822A6400-7724-4A84-A7E1-9B1F97CE0716}"/>
                </a:ext>
              </a:extLst>
            </p:cNvPr>
            <p:cNvGrpSpPr/>
            <p:nvPr/>
          </p:nvGrpSpPr>
          <p:grpSpPr>
            <a:xfrm>
              <a:off x="1675935" y="2924944"/>
              <a:ext cx="2684170" cy="2664298"/>
              <a:chOff x="5015880" y="3284984"/>
              <a:chExt cx="2684170" cy="266429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8876BB2B-E6AF-4468-A477-0E57B4572B7A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8" name="圖形 7" descr="單線箭號 (直線)">
                  <a:extLst>
                    <a:ext uri="{FF2B5EF4-FFF2-40B4-BE49-F238E27FC236}">
                      <a16:creationId xmlns:a16="http://schemas.microsoft.com/office/drawing/2014/main" id="{1BEDDBAC-36DF-4ADC-B6CD-57C5ECEC09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圖形 16" descr="單線箭號 (直線)">
                  <a:extLst>
                    <a:ext uri="{FF2B5EF4-FFF2-40B4-BE49-F238E27FC236}">
                      <a16:creationId xmlns:a16="http://schemas.microsoft.com/office/drawing/2014/main" id="{51AB7966-0B3A-4EC2-B8C2-0E0E8695B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8D794D20-D481-42BC-994C-891A1FEC67F3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20" name="圖形 19" descr="單線箭號 (直線)">
                  <a:extLst>
                    <a:ext uri="{FF2B5EF4-FFF2-40B4-BE49-F238E27FC236}">
                      <a16:creationId xmlns:a16="http://schemas.microsoft.com/office/drawing/2014/main" id="{7754023B-0CF4-4109-BF51-6633C6FB46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圖形 20" descr="單線箭號 (直線)">
                  <a:extLst>
                    <a:ext uri="{FF2B5EF4-FFF2-40B4-BE49-F238E27FC236}">
                      <a16:creationId xmlns:a16="http://schemas.microsoft.com/office/drawing/2014/main" id="{F48AAD7D-81E2-4A70-97F5-D54F51B388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8810A32D-3FB2-4B2C-8B89-DE8AADC30D4C}"/>
                </a:ext>
              </a:extLst>
            </p:cNvPr>
            <p:cNvSpPr/>
            <p:nvPr/>
          </p:nvSpPr>
          <p:spPr>
            <a:xfrm rot="10800000">
              <a:off x="2444752" y="1570033"/>
              <a:ext cx="3185152" cy="3103239"/>
            </a:xfrm>
            <a:prstGeom prst="arc">
              <a:avLst>
                <a:gd name="adj1" fmla="val 16544642"/>
                <a:gd name="adj2" fmla="val 20882574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88B7A53-C4C7-47B2-9556-AC868327A135}"/>
                </a:ext>
              </a:extLst>
            </p:cNvPr>
            <p:cNvSpPr txBox="1"/>
            <p:nvPr/>
          </p:nvSpPr>
          <p:spPr>
            <a:xfrm>
              <a:off x="1499420" y="2713383"/>
              <a:ext cx="392776" cy="337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F79C403-1856-42B9-918C-98BDCBA1BB7F}"/>
                </a:ext>
              </a:extLst>
            </p:cNvPr>
            <p:cNvSpPr txBox="1"/>
            <p:nvPr/>
          </p:nvSpPr>
          <p:spPr>
            <a:xfrm>
              <a:off x="3937500" y="5301208"/>
              <a:ext cx="1228791" cy="347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</a:t>
              </a:r>
              <a:r>
                <a:rPr lang="en-US" altLang="zh-TW" sz="14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en-US" altLang="zh-TW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s,min</a:t>
              </a:r>
              <a:endPara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57C2C91-1476-425D-8751-D9F92EE299B4}"/>
              </a:ext>
            </a:extLst>
          </p:cNvPr>
          <p:cNvGrpSpPr/>
          <p:nvPr/>
        </p:nvGrpSpPr>
        <p:grpSpPr>
          <a:xfrm>
            <a:off x="4625683" y="2132856"/>
            <a:ext cx="3279156" cy="2600696"/>
            <a:chOff x="6558480" y="336719"/>
            <a:chExt cx="3371249" cy="267373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EA5623A-251B-4F4F-A4B5-2BDB268A1298}"/>
                </a:ext>
              </a:extLst>
            </p:cNvPr>
            <p:cNvGrpSpPr/>
            <p:nvPr/>
          </p:nvGrpSpPr>
          <p:grpSpPr>
            <a:xfrm>
              <a:off x="6712608" y="529435"/>
              <a:ext cx="2445079" cy="2426976"/>
              <a:chOff x="5015880" y="3284984"/>
              <a:chExt cx="2684170" cy="2664298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734A6F3B-CFD5-4E4D-8010-8DAF188F5119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47" name="圖形 46" descr="單線箭號 (直線)">
                  <a:extLst>
                    <a:ext uri="{FF2B5EF4-FFF2-40B4-BE49-F238E27FC236}">
                      <a16:creationId xmlns:a16="http://schemas.microsoft.com/office/drawing/2014/main" id="{B8CD93CD-750F-4EF2-BA97-AAF62C980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8" name="圖形 47" descr="單線箭號 (直線)">
                  <a:extLst>
                    <a:ext uri="{FF2B5EF4-FFF2-40B4-BE49-F238E27FC236}">
                      <a16:creationId xmlns:a16="http://schemas.microsoft.com/office/drawing/2014/main" id="{5844443E-9159-4B1C-9F33-BAC9ACD21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75DDD0FB-A3F4-4B8F-9296-AC551EB1EDDD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45" name="圖形 44" descr="單線箭號 (直線)">
                  <a:extLst>
                    <a:ext uri="{FF2B5EF4-FFF2-40B4-BE49-F238E27FC236}">
                      <a16:creationId xmlns:a16="http://schemas.microsoft.com/office/drawing/2014/main" id="{08BCC70D-D7EF-448F-812C-2623D664D4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6" name="圖形 45" descr="單線箭號 (直線)">
                  <a:extLst>
                    <a:ext uri="{FF2B5EF4-FFF2-40B4-BE49-F238E27FC236}">
                      <a16:creationId xmlns:a16="http://schemas.microsoft.com/office/drawing/2014/main" id="{DBD6C13B-A150-4F8C-AE8E-144ED037E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4A05B1B-64B5-48D0-A4D7-4F831C42F80C}"/>
                </a:ext>
              </a:extLst>
            </p:cNvPr>
            <p:cNvSpPr txBox="1"/>
            <p:nvPr/>
          </p:nvSpPr>
          <p:spPr>
            <a:xfrm>
              <a:off x="6558480" y="33671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F28C7EE-C1A8-4C0C-A0A2-D898E26E4D75}"/>
                </a:ext>
              </a:extLst>
            </p:cNvPr>
            <p:cNvSpPr txBox="1"/>
            <p:nvPr/>
          </p:nvSpPr>
          <p:spPr>
            <a:xfrm>
              <a:off x="8810392" y="2694034"/>
              <a:ext cx="1119337" cy="316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</a:t>
              </a:r>
              <a:r>
                <a:rPr lang="en-US" altLang="zh-TW" sz="14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en-US" altLang="zh-TW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s,min</a:t>
              </a:r>
              <a:endPara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18B1F81-D368-49EB-A8D6-CC5D67F0A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0228" y="1006893"/>
              <a:ext cx="1282838" cy="124400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D439B12E-8183-468A-9A20-89B3EA89CB9E}"/>
              </a:ext>
            </a:extLst>
          </p:cNvPr>
          <p:cNvGrpSpPr/>
          <p:nvPr/>
        </p:nvGrpSpPr>
        <p:grpSpPr>
          <a:xfrm>
            <a:off x="635643" y="2151739"/>
            <a:ext cx="3236749" cy="2562930"/>
            <a:chOff x="635643" y="2151739"/>
            <a:chExt cx="3236749" cy="2562930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2BE751A3-58A0-4C9E-BFBE-8881EB77DF64}"/>
                </a:ext>
              </a:extLst>
            </p:cNvPr>
            <p:cNvGrpSpPr/>
            <p:nvPr/>
          </p:nvGrpSpPr>
          <p:grpSpPr>
            <a:xfrm>
              <a:off x="792044" y="2301426"/>
              <a:ext cx="2378285" cy="2360675"/>
              <a:chOff x="5015880" y="3284984"/>
              <a:chExt cx="2684170" cy="2664298"/>
            </a:xfrm>
          </p:grpSpPr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FE6CAC80-37AD-4F9F-A046-C2F2D9B85665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63" name="圖形 62" descr="單線箭號 (直線)">
                  <a:extLst>
                    <a:ext uri="{FF2B5EF4-FFF2-40B4-BE49-F238E27FC236}">
                      <a16:creationId xmlns:a16="http://schemas.microsoft.com/office/drawing/2014/main" id="{7E53F264-4A81-4ECC-904C-6409BE080E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圖形 63" descr="單線箭號 (直線)">
                  <a:extLst>
                    <a:ext uri="{FF2B5EF4-FFF2-40B4-BE49-F238E27FC236}">
                      <a16:creationId xmlns:a16="http://schemas.microsoft.com/office/drawing/2014/main" id="{DB80D2E8-2F24-4CDD-9C79-55CE9741B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105DCE87-34E1-4D96-AEAB-2CA9205C1051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61" name="圖形 60" descr="單線箭號 (直線)">
                  <a:extLst>
                    <a:ext uri="{FF2B5EF4-FFF2-40B4-BE49-F238E27FC236}">
                      <a16:creationId xmlns:a16="http://schemas.microsoft.com/office/drawing/2014/main" id="{AB547327-46A8-4A2A-BFEC-413C467D3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圖形 61" descr="單線箭號 (直線)">
                  <a:extLst>
                    <a:ext uri="{FF2B5EF4-FFF2-40B4-BE49-F238E27FC236}">
                      <a16:creationId xmlns:a16="http://schemas.microsoft.com/office/drawing/2014/main" id="{3A99B8AF-C074-424F-847F-6DE412A2E7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B1F6751-315C-4DBC-ACA7-9A37283B2DCA}"/>
                </a:ext>
              </a:extLst>
            </p:cNvPr>
            <p:cNvSpPr txBox="1"/>
            <p:nvPr/>
          </p:nvSpPr>
          <p:spPr>
            <a:xfrm>
              <a:off x="635643" y="2151739"/>
              <a:ext cx="348016" cy="299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D894AD4-04B0-4835-89AF-9B49F8A5F9B8}"/>
                </a:ext>
              </a:extLst>
            </p:cNvPr>
            <p:cNvSpPr txBox="1"/>
            <p:nvPr/>
          </p:nvSpPr>
          <p:spPr>
            <a:xfrm>
              <a:off x="2783632" y="4406892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</a:t>
              </a:r>
              <a:r>
                <a:rPr lang="en-US" altLang="zh-TW" sz="14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en-US" altLang="zh-TW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s,min</a:t>
              </a:r>
              <a:endPara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E6FA9C59-9CCD-458F-ADCF-834DFF4A0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62" y="3648308"/>
              <a:ext cx="189789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35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>
            <a:extLst>
              <a:ext uri="{FF2B5EF4-FFF2-40B4-BE49-F238E27FC236}">
                <a16:creationId xmlns:a16="http://schemas.microsoft.com/office/drawing/2014/main" id="{E5501F22-9362-4F51-AA9F-3A3E6C44508D}"/>
              </a:ext>
            </a:extLst>
          </p:cNvPr>
          <p:cNvGrpSpPr/>
          <p:nvPr/>
        </p:nvGrpSpPr>
        <p:grpSpPr>
          <a:xfrm>
            <a:off x="8472264" y="332656"/>
            <a:ext cx="3659780" cy="3613750"/>
            <a:chOff x="1499420" y="1570033"/>
            <a:chExt cx="4130484" cy="407853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822A6400-7724-4A84-A7E1-9B1F97CE0716}"/>
                </a:ext>
              </a:extLst>
            </p:cNvPr>
            <p:cNvGrpSpPr/>
            <p:nvPr/>
          </p:nvGrpSpPr>
          <p:grpSpPr>
            <a:xfrm>
              <a:off x="1675935" y="2924944"/>
              <a:ext cx="2684170" cy="2664298"/>
              <a:chOff x="5015880" y="3284984"/>
              <a:chExt cx="2684170" cy="2664298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8876BB2B-E6AF-4468-A477-0E57B4572B7A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8" name="圖形 7" descr="單線箭號 (直線)">
                  <a:extLst>
                    <a:ext uri="{FF2B5EF4-FFF2-40B4-BE49-F238E27FC236}">
                      <a16:creationId xmlns:a16="http://schemas.microsoft.com/office/drawing/2014/main" id="{1BEDDBAC-36DF-4ADC-B6CD-57C5ECEC09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圖形 16" descr="單線箭號 (直線)">
                  <a:extLst>
                    <a:ext uri="{FF2B5EF4-FFF2-40B4-BE49-F238E27FC236}">
                      <a16:creationId xmlns:a16="http://schemas.microsoft.com/office/drawing/2014/main" id="{51AB7966-0B3A-4EC2-B8C2-0E0E8695B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8D794D20-D481-42BC-994C-891A1FEC67F3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20" name="圖形 19" descr="單線箭號 (直線)">
                  <a:extLst>
                    <a:ext uri="{FF2B5EF4-FFF2-40B4-BE49-F238E27FC236}">
                      <a16:creationId xmlns:a16="http://schemas.microsoft.com/office/drawing/2014/main" id="{7754023B-0CF4-4109-BF51-6633C6FB46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圖形 20" descr="單線箭號 (直線)">
                  <a:extLst>
                    <a:ext uri="{FF2B5EF4-FFF2-40B4-BE49-F238E27FC236}">
                      <a16:creationId xmlns:a16="http://schemas.microsoft.com/office/drawing/2014/main" id="{F48AAD7D-81E2-4A70-97F5-D54F51B388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8810A32D-3FB2-4B2C-8B89-DE8AADC30D4C}"/>
                </a:ext>
              </a:extLst>
            </p:cNvPr>
            <p:cNvSpPr/>
            <p:nvPr/>
          </p:nvSpPr>
          <p:spPr>
            <a:xfrm rot="10800000">
              <a:off x="2444752" y="1570033"/>
              <a:ext cx="3185152" cy="3103239"/>
            </a:xfrm>
            <a:prstGeom prst="arc">
              <a:avLst>
                <a:gd name="adj1" fmla="val 16544642"/>
                <a:gd name="adj2" fmla="val 20882574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88B7A53-C4C7-47B2-9556-AC868327A135}"/>
                </a:ext>
              </a:extLst>
            </p:cNvPr>
            <p:cNvSpPr txBox="1"/>
            <p:nvPr/>
          </p:nvSpPr>
          <p:spPr>
            <a:xfrm>
              <a:off x="1499420" y="2713383"/>
              <a:ext cx="392776" cy="337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F79C403-1856-42B9-918C-98BDCBA1BB7F}"/>
                </a:ext>
              </a:extLst>
            </p:cNvPr>
            <p:cNvSpPr txBox="1"/>
            <p:nvPr/>
          </p:nvSpPr>
          <p:spPr>
            <a:xfrm>
              <a:off x="3937500" y="5301208"/>
              <a:ext cx="1228791" cy="347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</a:t>
              </a:r>
              <a:r>
                <a:rPr lang="en-US" altLang="zh-TW" sz="14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en-US" altLang="zh-TW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s,min</a:t>
              </a:r>
              <a:endPara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57C2C91-1476-425D-8751-D9F92EE299B4}"/>
              </a:ext>
            </a:extLst>
          </p:cNvPr>
          <p:cNvGrpSpPr/>
          <p:nvPr/>
        </p:nvGrpSpPr>
        <p:grpSpPr>
          <a:xfrm>
            <a:off x="4625683" y="1359936"/>
            <a:ext cx="3279156" cy="2600696"/>
            <a:chOff x="6558480" y="336719"/>
            <a:chExt cx="3371249" cy="2673736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EA5623A-251B-4F4F-A4B5-2BDB268A1298}"/>
                </a:ext>
              </a:extLst>
            </p:cNvPr>
            <p:cNvGrpSpPr/>
            <p:nvPr/>
          </p:nvGrpSpPr>
          <p:grpSpPr>
            <a:xfrm>
              <a:off x="6712608" y="529435"/>
              <a:ext cx="2445079" cy="2426976"/>
              <a:chOff x="5015880" y="3284984"/>
              <a:chExt cx="2684170" cy="2664298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734A6F3B-CFD5-4E4D-8010-8DAF188F5119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47" name="圖形 46" descr="單線箭號 (直線)">
                  <a:extLst>
                    <a:ext uri="{FF2B5EF4-FFF2-40B4-BE49-F238E27FC236}">
                      <a16:creationId xmlns:a16="http://schemas.microsoft.com/office/drawing/2014/main" id="{B8CD93CD-750F-4EF2-BA97-AAF62C980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8" name="圖形 47" descr="單線箭號 (直線)">
                  <a:extLst>
                    <a:ext uri="{FF2B5EF4-FFF2-40B4-BE49-F238E27FC236}">
                      <a16:creationId xmlns:a16="http://schemas.microsoft.com/office/drawing/2014/main" id="{5844443E-9159-4B1C-9F33-BAC9ACD21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75DDD0FB-A3F4-4B8F-9296-AC551EB1EDDD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45" name="圖形 44" descr="單線箭號 (直線)">
                  <a:extLst>
                    <a:ext uri="{FF2B5EF4-FFF2-40B4-BE49-F238E27FC236}">
                      <a16:creationId xmlns:a16="http://schemas.microsoft.com/office/drawing/2014/main" id="{08BCC70D-D7EF-448F-812C-2623D664D4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6" name="圖形 45" descr="單線箭號 (直線)">
                  <a:extLst>
                    <a:ext uri="{FF2B5EF4-FFF2-40B4-BE49-F238E27FC236}">
                      <a16:creationId xmlns:a16="http://schemas.microsoft.com/office/drawing/2014/main" id="{DBD6C13B-A150-4F8C-AE8E-144ED037E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4A05B1B-64B5-48D0-A4D7-4F831C42F80C}"/>
                </a:ext>
              </a:extLst>
            </p:cNvPr>
            <p:cNvSpPr txBox="1"/>
            <p:nvPr/>
          </p:nvSpPr>
          <p:spPr>
            <a:xfrm>
              <a:off x="6558480" y="33671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F28C7EE-C1A8-4C0C-A0A2-D898E26E4D75}"/>
                </a:ext>
              </a:extLst>
            </p:cNvPr>
            <p:cNvSpPr txBox="1"/>
            <p:nvPr/>
          </p:nvSpPr>
          <p:spPr>
            <a:xfrm>
              <a:off x="8810392" y="2694034"/>
              <a:ext cx="1119337" cy="316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</a:t>
              </a:r>
              <a:r>
                <a:rPr lang="en-US" altLang="zh-TW" sz="14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en-US" altLang="zh-TW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s,min</a:t>
              </a:r>
              <a:endPara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18B1F81-D368-49EB-A8D6-CC5D67F0A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0228" y="1006893"/>
              <a:ext cx="1282838" cy="124400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D439B12E-8183-468A-9A20-89B3EA89CB9E}"/>
              </a:ext>
            </a:extLst>
          </p:cNvPr>
          <p:cNvGrpSpPr/>
          <p:nvPr/>
        </p:nvGrpSpPr>
        <p:grpSpPr>
          <a:xfrm>
            <a:off x="635643" y="1378819"/>
            <a:ext cx="3236749" cy="2562930"/>
            <a:chOff x="635643" y="2151739"/>
            <a:chExt cx="3236749" cy="2562930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2BE751A3-58A0-4C9E-BFBE-8881EB77DF64}"/>
                </a:ext>
              </a:extLst>
            </p:cNvPr>
            <p:cNvGrpSpPr/>
            <p:nvPr/>
          </p:nvGrpSpPr>
          <p:grpSpPr>
            <a:xfrm>
              <a:off x="792044" y="2301426"/>
              <a:ext cx="2378285" cy="2360675"/>
              <a:chOff x="5015880" y="3284984"/>
              <a:chExt cx="2684170" cy="2664298"/>
            </a:xfrm>
          </p:grpSpPr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FE6CAC80-37AD-4F9F-A046-C2F2D9B85665}"/>
                  </a:ext>
                </a:extLst>
              </p:cNvPr>
              <p:cNvGrpSpPr/>
              <p:nvPr/>
            </p:nvGrpSpPr>
            <p:grpSpPr>
              <a:xfrm>
                <a:off x="5015880" y="3284984"/>
                <a:ext cx="914400" cy="2664296"/>
                <a:chOff x="5015880" y="3284984"/>
                <a:chExt cx="914400" cy="2664296"/>
              </a:xfrm>
            </p:grpSpPr>
            <p:pic>
              <p:nvPicPr>
                <p:cNvPr id="63" name="圖形 62" descr="單線箭號 (直線)">
                  <a:extLst>
                    <a:ext uri="{FF2B5EF4-FFF2-40B4-BE49-F238E27FC236}">
                      <a16:creationId xmlns:a16="http://schemas.microsoft.com/office/drawing/2014/main" id="{7E53F264-4A81-4ECC-904C-6409BE080E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849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4" name="圖形 63" descr="單線箭號 (直線)">
                  <a:extLst>
                    <a:ext uri="{FF2B5EF4-FFF2-40B4-BE49-F238E27FC236}">
                      <a16:creationId xmlns:a16="http://schemas.microsoft.com/office/drawing/2014/main" id="{DB80D2E8-2F24-4CDD-9C79-55CE9741B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6" y="4555976"/>
                  <a:ext cx="1872208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105DCE87-34E1-4D96-AEAB-2CA9205C1051}"/>
                  </a:ext>
                </a:extLst>
              </p:cNvPr>
              <p:cNvGrpSpPr/>
              <p:nvPr/>
            </p:nvGrpSpPr>
            <p:grpSpPr>
              <a:xfrm rot="5400000">
                <a:off x="5910701" y="4159933"/>
                <a:ext cx="914401" cy="2664297"/>
                <a:chOff x="5015880" y="3265111"/>
                <a:chExt cx="914401" cy="2664297"/>
              </a:xfrm>
            </p:grpSpPr>
            <p:pic>
              <p:nvPicPr>
                <p:cNvPr id="61" name="圖形 60" descr="單線箭號 (直線)">
                  <a:extLst>
                    <a:ext uri="{FF2B5EF4-FFF2-40B4-BE49-F238E27FC236}">
                      <a16:creationId xmlns:a16="http://schemas.microsoft.com/office/drawing/2014/main" id="{AB547327-46A8-4A2A-BFEC-413C467D3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015880" y="326511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62" name="圖形 61" descr="單線箭號 (直線)">
                  <a:extLst>
                    <a:ext uri="{FF2B5EF4-FFF2-40B4-BE49-F238E27FC236}">
                      <a16:creationId xmlns:a16="http://schemas.microsoft.com/office/drawing/2014/main" id="{3A99B8AF-C074-424F-847F-6DE412A2E7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32416"/>
                <a:stretch/>
              </p:blipFill>
              <p:spPr>
                <a:xfrm rot="5400000">
                  <a:off x="4536977" y="4536104"/>
                  <a:ext cx="1872208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B1F6751-315C-4DBC-ACA7-9A37283B2DCA}"/>
                </a:ext>
              </a:extLst>
            </p:cNvPr>
            <p:cNvSpPr txBox="1"/>
            <p:nvPr/>
          </p:nvSpPr>
          <p:spPr>
            <a:xfrm>
              <a:off x="635643" y="2151739"/>
              <a:ext cx="348016" cy="299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endPara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D894AD4-04B0-4835-89AF-9B49F8A5F9B8}"/>
                </a:ext>
              </a:extLst>
            </p:cNvPr>
            <p:cNvSpPr txBox="1"/>
            <p:nvPr/>
          </p:nvSpPr>
          <p:spPr>
            <a:xfrm>
              <a:off x="2783632" y="4406892"/>
              <a:ext cx="1088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</a:t>
              </a:r>
              <a:r>
                <a:rPr lang="en-US" altLang="zh-TW" sz="1400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</a:t>
              </a:r>
              <a:r>
                <a:rPr lang="en-US" altLang="zh-TW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900" b="1" spc="3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s,min</a:t>
              </a:r>
              <a:endParaRPr lang="zh-TW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E6FA9C59-9CCD-458F-ADCF-834DFF4A0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62" y="3648308"/>
              <a:ext cx="189789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28248C34-FBF9-420B-877D-AD5628591FCC}"/>
              </a:ext>
            </a:extLst>
          </p:cNvPr>
          <p:cNvSpPr/>
          <p:nvPr/>
        </p:nvSpPr>
        <p:spPr>
          <a:xfrm>
            <a:off x="2513602" y="5156833"/>
            <a:ext cx="7164796" cy="780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400" spc="300" dirty="0">
                <a:solidFill>
                  <a:schemeClr val="bg1">
                    <a:lumMod val="65000"/>
                  </a:schemeClr>
                </a:solidFill>
              </a:rPr>
              <a:t>Empirically speaking: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= const. is simple and not significantly worse.</a:t>
            </a:r>
          </a:p>
        </p:txBody>
      </p:sp>
    </p:spTree>
    <p:extLst>
      <p:ext uri="{BB962C8B-B14F-4D97-AF65-F5344CB8AC3E}">
        <p14:creationId xmlns:p14="http://schemas.microsoft.com/office/powerpoint/2010/main" val="270061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6CE819-9CD0-4DA2-8EF7-2A4EDBF526DF}"/>
              </a:ext>
            </a:extLst>
          </p:cNvPr>
          <p:cNvSpPr txBox="1"/>
          <p:nvPr/>
        </p:nvSpPr>
        <p:spPr>
          <a:xfrm>
            <a:off x="1415480" y="1094741"/>
            <a:ext cx="7200800" cy="119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400" spc="300" dirty="0">
                <a:solidFill>
                  <a:schemeClr val="bg1">
                    <a:lumMod val="65000"/>
                  </a:schemeClr>
                </a:solidFill>
              </a:rPr>
              <a:t>特色：</a:t>
            </a:r>
            <a:endParaRPr lang="en-US" altLang="zh-TW" sz="1400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相較於策略一，較不易錯失牛市所帶來的高額報酬。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但相對地，此策略面臨長期熊市時則會顯得更加束手無策。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7C6D99-57BF-4D3F-8E25-A6F59D2BACFD}"/>
              </a:ext>
            </a:extLst>
          </p:cNvPr>
          <p:cNvSpPr txBox="1"/>
          <p:nvPr/>
        </p:nvSpPr>
        <p:spPr>
          <a:xfrm>
            <a:off x="2495600" y="3038957"/>
            <a:ext cx="4458923" cy="78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400" spc="300" dirty="0">
                <a:solidFill>
                  <a:schemeClr val="bg1">
                    <a:lumMod val="65000"/>
                  </a:schemeClr>
                </a:solidFill>
              </a:rPr>
              <a:t>適合情境：</a:t>
            </a:r>
            <a:endParaRPr lang="en-US" altLang="zh-TW" sz="1400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緩漲緩跌的「峰形」價格走勢。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B7B735-0A39-4C8B-84EB-850C289F6F79}"/>
              </a:ext>
            </a:extLst>
          </p:cNvPr>
          <p:cNvSpPr txBox="1"/>
          <p:nvPr/>
        </p:nvSpPr>
        <p:spPr>
          <a:xfrm>
            <a:off x="5375920" y="4567674"/>
            <a:ext cx="5040560" cy="78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400" spc="300" dirty="0">
                <a:solidFill>
                  <a:schemeClr val="bg1">
                    <a:lumMod val="65000"/>
                  </a:schemeClr>
                </a:solidFill>
              </a:rPr>
              <a:t>適合標的：</a:t>
            </a:r>
            <a:endParaRPr lang="en-US" altLang="zh-TW" sz="1400" spc="3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逢低檔、單日股價波動大之公司股票。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0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BE93964-F49D-478A-B633-76837C6E8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2C41F81-51F0-48C4-A6F8-668C16C626DC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牛市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A0AB26C-E43B-4DA2-ADF4-D2A13CF0D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61B2CD1-5437-4CBC-B608-D646D23ECA5C}"/>
              </a:ext>
            </a:extLst>
          </p:cNvPr>
          <p:cNvSpPr/>
          <p:nvPr/>
        </p:nvSpPr>
        <p:spPr>
          <a:xfrm>
            <a:off x="4367808" y="1340768"/>
            <a:ext cx="1224000" cy="403244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6504B5-2F78-44E6-9989-F5D9ABF4FF02}"/>
              </a:ext>
            </a:extLst>
          </p:cNvPr>
          <p:cNvSpPr/>
          <p:nvPr/>
        </p:nvSpPr>
        <p:spPr>
          <a:xfrm>
            <a:off x="6600058" y="1340768"/>
            <a:ext cx="252000" cy="403244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8D9B0B-1E84-4C0C-A479-E4D84AE75818}"/>
              </a:ext>
            </a:extLst>
          </p:cNvPr>
          <p:cNvSpPr/>
          <p:nvPr/>
        </p:nvSpPr>
        <p:spPr>
          <a:xfrm>
            <a:off x="7104112" y="1340768"/>
            <a:ext cx="468000" cy="403244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7E0109-3DFC-497C-A95F-D339134F799C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牛市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5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B76A48-F6A1-4761-A8C5-5194F0DBB337}"/>
              </a:ext>
            </a:extLst>
          </p:cNvPr>
          <p:cNvSpPr/>
          <p:nvPr/>
        </p:nvSpPr>
        <p:spPr>
          <a:xfrm>
            <a:off x="3537367" y="3176788"/>
            <a:ext cx="5117260" cy="212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 Pt &lt; min buy-in price: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keep buying in Qt;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min buy-in price &lt;- Pt;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 if Pt &gt; max buy-in price: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sell all out;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5F02B29-5F6E-46B0-AD21-40BF23655F27}"/>
              </a:ext>
            </a:extLst>
          </p:cNvPr>
          <p:cNvGrpSpPr/>
          <p:nvPr/>
        </p:nvGrpSpPr>
        <p:grpSpPr>
          <a:xfrm>
            <a:off x="2880387" y="944908"/>
            <a:ext cx="6431220" cy="1547988"/>
            <a:chOff x="2905140" y="944908"/>
            <a:chExt cx="6431220" cy="15479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32465D0-2034-43E1-A267-87D967ED7196}"/>
                </a:ext>
              </a:extLst>
            </p:cNvPr>
            <p:cNvSpPr/>
            <p:nvPr/>
          </p:nvSpPr>
          <p:spPr>
            <a:xfrm>
              <a:off x="6816080" y="1628800"/>
              <a:ext cx="2495527" cy="216024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A4BF2E-EE4E-4E38-BC7D-3ED5044AE245}"/>
                </a:ext>
              </a:extLst>
            </p:cNvPr>
            <p:cNvSpPr/>
            <p:nvPr/>
          </p:nvSpPr>
          <p:spPr>
            <a:xfrm>
              <a:off x="3769242" y="1628800"/>
              <a:ext cx="2495527" cy="216024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19A99FE-297A-44F9-8F54-7545D72ADE0C}"/>
                </a:ext>
              </a:extLst>
            </p:cNvPr>
            <p:cNvSpPr txBox="1"/>
            <p:nvPr/>
          </p:nvSpPr>
          <p:spPr>
            <a:xfrm>
              <a:off x="2905140" y="944908"/>
              <a:ext cx="6431220" cy="1547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核心概念：</a:t>
              </a:r>
              <a:endParaRPr lang="en-US" altLang="zh-TW" sz="16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結合 </a:t>
              </a:r>
              <a:r>
                <a:rPr lang="en-US" altLang="zh-TW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Buy-and-hold </a:t>
              </a:r>
              <a:r>
                <a:rPr lang="zh-TW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與 </a:t>
              </a:r>
              <a:r>
                <a:rPr lang="en-US" altLang="zh-TW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Grid Strategy </a:t>
              </a:r>
              <a:r>
                <a:rPr lang="zh-TW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之精神。</a:t>
              </a:r>
              <a:endParaRPr lang="en-US" altLang="zh-TW" sz="2400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616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D25542-FF45-4DC1-9425-DFD3A06C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337B251-8454-44B3-B2B0-A791B97079D5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連續牛市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23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A47135-D3F1-402B-96B0-1C86AF527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CA6922F-F8F0-4A1D-9110-DBE08A9C0478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連續牛市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6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0E68674-DF61-4A83-AFD0-03D73141CAD7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緩漲緩跌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CF1AC4-F554-4594-91B4-9054C723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02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5B4A12-8029-45CF-9F38-E799A2E1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5E17CA8-1763-4D11-87D9-41585B453AF0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緩漲緩跌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53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8F8AA0C-8DCE-4C98-A9F9-770E2709A89B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熊市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ECB7F8-5CBC-41E1-A356-9ABEB296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3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8F8AA0C-8DCE-4C98-A9F9-770E2709A89B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熊市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479083-8B71-4BC6-980C-C365CEF38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1429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79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B124CF-0202-4A2F-99F2-E910B4E918BE}"/>
              </a:ext>
            </a:extLst>
          </p:cNvPr>
          <p:cNvSpPr txBox="1"/>
          <p:nvPr/>
        </p:nvSpPr>
        <p:spPr>
          <a:xfrm>
            <a:off x="5231902" y="6206763"/>
            <a:ext cx="172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spc="600" dirty="0">
                <a:solidFill>
                  <a:schemeClr val="bg1">
                    <a:lumMod val="65000"/>
                  </a:schemeClr>
                </a:solidFill>
              </a:rPr>
              <a:t>熊市</a:t>
            </a:r>
            <a:endParaRPr lang="en-US" altLang="zh-TW" sz="1400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69EDA1-147F-49E1-A600-F0D67F3A6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276" r="5901" b="47475"/>
          <a:stretch/>
        </p:blipFill>
        <p:spPr>
          <a:xfrm>
            <a:off x="6656828" y="2132856"/>
            <a:ext cx="4032448" cy="259228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AF7C067-282F-4B34-99C4-CD32F9E63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5376" r="5901" b="47374"/>
          <a:stretch/>
        </p:blipFill>
        <p:spPr>
          <a:xfrm>
            <a:off x="1646741" y="2132856"/>
            <a:ext cx="3888433" cy="2592288"/>
          </a:xfrm>
          <a:prstGeom prst="rect">
            <a:avLst/>
          </a:prstGeom>
        </p:spPr>
      </p:pic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E00A185C-C88E-462D-A208-929F63CCD233}"/>
              </a:ext>
            </a:extLst>
          </p:cNvPr>
          <p:cNvSpPr/>
          <p:nvPr/>
        </p:nvSpPr>
        <p:spPr>
          <a:xfrm>
            <a:off x="3242821" y="3110845"/>
            <a:ext cx="1978433" cy="760593"/>
          </a:xfrm>
          <a:custGeom>
            <a:avLst/>
            <a:gdLst>
              <a:gd name="connsiteX0" fmla="*/ 0 w 1941921"/>
              <a:gd name="connsiteY0" fmla="*/ 0 h 744718"/>
              <a:gd name="connsiteX1" fmla="*/ 263950 w 1941921"/>
              <a:gd name="connsiteY1" fmla="*/ 546755 h 744718"/>
              <a:gd name="connsiteX2" fmla="*/ 725864 w 1941921"/>
              <a:gd name="connsiteY2" fmla="*/ 697584 h 744718"/>
              <a:gd name="connsiteX3" fmla="*/ 1941921 w 1941921"/>
              <a:gd name="connsiteY3" fmla="*/ 744718 h 744718"/>
              <a:gd name="connsiteX0" fmla="*/ 0 w 1941921"/>
              <a:gd name="connsiteY0" fmla="*/ 0 h 744718"/>
              <a:gd name="connsiteX1" fmla="*/ 294113 w 1941921"/>
              <a:gd name="connsiteY1" fmla="*/ 534055 h 744718"/>
              <a:gd name="connsiteX2" fmla="*/ 725864 w 1941921"/>
              <a:gd name="connsiteY2" fmla="*/ 697584 h 744718"/>
              <a:gd name="connsiteX3" fmla="*/ 1941921 w 1941921"/>
              <a:gd name="connsiteY3" fmla="*/ 744718 h 744718"/>
              <a:gd name="connsiteX0" fmla="*/ 0 w 1978433"/>
              <a:gd name="connsiteY0" fmla="*/ 0 h 760593"/>
              <a:gd name="connsiteX1" fmla="*/ 294113 w 1978433"/>
              <a:gd name="connsiteY1" fmla="*/ 534055 h 760593"/>
              <a:gd name="connsiteX2" fmla="*/ 725864 w 1978433"/>
              <a:gd name="connsiteY2" fmla="*/ 697584 h 760593"/>
              <a:gd name="connsiteX3" fmla="*/ 1978433 w 1978433"/>
              <a:gd name="connsiteY3" fmla="*/ 760593 h 76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433" h="760593">
                <a:moveTo>
                  <a:pt x="0" y="0"/>
                </a:moveTo>
                <a:cubicBezTo>
                  <a:pt x="71486" y="215245"/>
                  <a:pt x="173136" y="417791"/>
                  <a:pt x="294113" y="534055"/>
                </a:cubicBezTo>
                <a:cubicBezTo>
                  <a:pt x="415090" y="650319"/>
                  <a:pt x="445144" y="659828"/>
                  <a:pt x="725864" y="697584"/>
                </a:cubicBezTo>
                <a:cubicBezTo>
                  <a:pt x="1006584" y="735340"/>
                  <a:pt x="1510235" y="753523"/>
                  <a:pt x="1978433" y="760593"/>
                </a:cubicBezTo>
              </a:path>
            </a:pathLst>
          </a:custGeom>
          <a:noFill/>
          <a:ln w="7620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F645C50-81B2-4E8C-984F-38E27E157E42}"/>
              </a:ext>
            </a:extLst>
          </p:cNvPr>
          <p:cNvCxnSpPr>
            <a:cxnSpLocks/>
          </p:cNvCxnSpPr>
          <p:nvPr/>
        </p:nvCxnSpPr>
        <p:spPr>
          <a:xfrm>
            <a:off x="8328248" y="3871438"/>
            <a:ext cx="2016224" cy="493666"/>
          </a:xfrm>
          <a:prstGeom prst="line">
            <a:avLst/>
          </a:prstGeom>
          <a:ln w="76200">
            <a:solidFill>
              <a:srgbClr val="0070C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6F8BBE2-5B7B-4DCF-AB61-B1034EEBC3D0}"/>
              </a:ext>
            </a:extLst>
          </p:cNvPr>
          <p:cNvSpPr txBox="1"/>
          <p:nvPr/>
        </p:nvSpPr>
        <p:spPr>
          <a:xfrm>
            <a:off x="5725546" y="177281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43B426-7694-4100-A838-F7A7D56454C7}"/>
              </a:ext>
            </a:extLst>
          </p:cNvPr>
          <p:cNvSpPr txBox="1"/>
          <p:nvPr/>
        </p:nvSpPr>
        <p:spPr>
          <a:xfrm>
            <a:off x="3575719" y="2992791"/>
            <a:ext cx="5040561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若策略二在決定是否追高時，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參考 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MA5</a:t>
            </a: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是否較不會被單日行情所騙？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47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3E8AF2-4C03-4EB0-90D5-26CE1B825315}"/>
              </a:ext>
            </a:extLst>
          </p:cNvPr>
          <p:cNvSpPr/>
          <p:nvPr/>
        </p:nvSpPr>
        <p:spPr>
          <a:xfrm>
            <a:off x="3575720" y="2831208"/>
            <a:ext cx="5040560" cy="161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400" spc="300" dirty="0">
                <a:solidFill>
                  <a:schemeClr val="bg1">
                    <a:lumMod val="65000"/>
                  </a:schemeClr>
                </a:solidFill>
              </a:rPr>
              <a:t>Empirically speaking:</a:t>
            </a:r>
          </a:p>
          <a:p>
            <a:pPr algn="just">
              <a:lnSpc>
                <a:spcPct val="150000"/>
              </a:lnSpc>
            </a:pP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No. </a:t>
            </a: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MA5 </a:t>
            </a: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在短期上漲趨勢中的最後一天（最高點）才開始上揚，那你只是錯失了更多買在相對低點的機會而已。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1ADE6D-820C-439D-BD56-69B708BA9BB7}"/>
              </a:ext>
            </a:extLst>
          </p:cNvPr>
          <p:cNvSpPr txBox="1"/>
          <p:nvPr/>
        </p:nvSpPr>
        <p:spPr>
          <a:xfrm>
            <a:off x="5725546" y="1772816"/>
            <a:ext cx="74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F40C106-4258-4549-9F83-1A5FD97D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4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>
            <a:extLst>
              <a:ext uri="{FF2B5EF4-FFF2-40B4-BE49-F238E27FC236}">
                <a16:creationId xmlns:a16="http://schemas.microsoft.com/office/drawing/2014/main" id="{068EE7C8-90EA-4027-83CB-F421B73D8477}"/>
              </a:ext>
            </a:extLst>
          </p:cNvPr>
          <p:cNvGrpSpPr/>
          <p:nvPr/>
        </p:nvGrpSpPr>
        <p:grpSpPr>
          <a:xfrm>
            <a:off x="1055440" y="2996952"/>
            <a:ext cx="4824536" cy="3312368"/>
            <a:chOff x="1055440" y="2996952"/>
            <a:chExt cx="4824536" cy="3312368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B4E2A145-07CB-43DD-8093-54ACDA9E0468}"/>
                </a:ext>
              </a:extLst>
            </p:cNvPr>
            <p:cNvGrpSpPr/>
            <p:nvPr/>
          </p:nvGrpSpPr>
          <p:grpSpPr>
            <a:xfrm>
              <a:off x="1547051" y="3231675"/>
              <a:ext cx="3612369" cy="2692734"/>
              <a:chOff x="1559496" y="652937"/>
              <a:chExt cx="7091041" cy="5285805"/>
            </a:xfrm>
          </p:grpSpPr>
          <p:sp>
            <p:nvSpPr>
              <p:cNvPr id="45" name="手繪多邊形: 圖案 44">
                <a:extLst>
                  <a:ext uri="{FF2B5EF4-FFF2-40B4-BE49-F238E27FC236}">
                    <a16:creationId xmlns:a16="http://schemas.microsoft.com/office/drawing/2014/main" id="{53F1F4B2-066B-49EB-8293-F2A6560AADDF}"/>
                  </a:ext>
                </a:extLst>
              </p:cNvPr>
              <p:cNvSpPr/>
              <p:nvPr/>
            </p:nvSpPr>
            <p:spPr>
              <a:xfrm>
                <a:off x="2351584" y="2092620"/>
                <a:ext cx="5288915" cy="1913885"/>
              </a:xfrm>
              <a:custGeom>
                <a:avLst/>
                <a:gdLst>
                  <a:gd name="connsiteX0" fmla="*/ 0 w 5730240"/>
                  <a:gd name="connsiteY0" fmla="*/ 1421444 h 2294381"/>
                  <a:gd name="connsiteX1" fmla="*/ 558800 w 5730240"/>
                  <a:gd name="connsiteY1" fmla="*/ 771204 h 2294381"/>
                  <a:gd name="connsiteX2" fmla="*/ 1097280 w 5730240"/>
                  <a:gd name="connsiteY2" fmla="*/ 893124 h 2294381"/>
                  <a:gd name="connsiteX3" fmla="*/ 1767840 w 5730240"/>
                  <a:gd name="connsiteY3" fmla="*/ 1777044 h 2294381"/>
                  <a:gd name="connsiteX4" fmla="*/ 2194560 w 5730240"/>
                  <a:gd name="connsiteY4" fmla="*/ 2193604 h 2294381"/>
                  <a:gd name="connsiteX5" fmla="*/ 2814320 w 5730240"/>
                  <a:gd name="connsiteY5" fmla="*/ 2234244 h 2294381"/>
                  <a:gd name="connsiteX6" fmla="*/ 3677920 w 5730240"/>
                  <a:gd name="connsiteY6" fmla="*/ 1472244 h 2294381"/>
                  <a:gd name="connsiteX7" fmla="*/ 4338320 w 5730240"/>
                  <a:gd name="connsiteY7" fmla="*/ 222564 h 2294381"/>
                  <a:gd name="connsiteX8" fmla="*/ 4978400 w 5730240"/>
                  <a:gd name="connsiteY8" fmla="*/ 60004 h 2294381"/>
                  <a:gd name="connsiteX9" fmla="*/ 5730240 w 5730240"/>
                  <a:gd name="connsiteY9" fmla="*/ 893124 h 2294381"/>
                  <a:gd name="connsiteX0" fmla="*/ 0 w 5730240"/>
                  <a:gd name="connsiteY0" fmla="*/ 1421444 h 2305597"/>
                  <a:gd name="connsiteX1" fmla="*/ 558800 w 5730240"/>
                  <a:gd name="connsiteY1" fmla="*/ 771204 h 2305597"/>
                  <a:gd name="connsiteX2" fmla="*/ 1097280 w 5730240"/>
                  <a:gd name="connsiteY2" fmla="*/ 893124 h 2305597"/>
                  <a:gd name="connsiteX3" fmla="*/ 1584960 w 5730240"/>
                  <a:gd name="connsiteY3" fmla="*/ 1533204 h 2305597"/>
                  <a:gd name="connsiteX4" fmla="*/ 2194560 w 5730240"/>
                  <a:gd name="connsiteY4" fmla="*/ 2193604 h 2305597"/>
                  <a:gd name="connsiteX5" fmla="*/ 2814320 w 5730240"/>
                  <a:gd name="connsiteY5" fmla="*/ 2234244 h 2305597"/>
                  <a:gd name="connsiteX6" fmla="*/ 3677920 w 5730240"/>
                  <a:gd name="connsiteY6" fmla="*/ 1472244 h 2305597"/>
                  <a:gd name="connsiteX7" fmla="*/ 4338320 w 5730240"/>
                  <a:gd name="connsiteY7" fmla="*/ 222564 h 2305597"/>
                  <a:gd name="connsiteX8" fmla="*/ 4978400 w 5730240"/>
                  <a:gd name="connsiteY8" fmla="*/ 60004 h 2305597"/>
                  <a:gd name="connsiteX9" fmla="*/ 5730240 w 5730240"/>
                  <a:gd name="connsiteY9" fmla="*/ 893124 h 2305597"/>
                  <a:gd name="connsiteX0" fmla="*/ 0 w 5730240"/>
                  <a:gd name="connsiteY0" fmla="*/ 1421444 h 2305597"/>
                  <a:gd name="connsiteX1" fmla="*/ 426720 w 5730240"/>
                  <a:gd name="connsiteY1" fmla="*/ 903284 h 2305597"/>
                  <a:gd name="connsiteX2" fmla="*/ 1097280 w 5730240"/>
                  <a:gd name="connsiteY2" fmla="*/ 893124 h 2305597"/>
                  <a:gd name="connsiteX3" fmla="*/ 1584960 w 5730240"/>
                  <a:gd name="connsiteY3" fmla="*/ 1533204 h 2305597"/>
                  <a:gd name="connsiteX4" fmla="*/ 2194560 w 5730240"/>
                  <a:gd name="connsiteY4" fmla="*/ 2193604 h 2305597"/>
                  <a:gd name="connsiteX5" fmla="*/ 2814320 w 5730240"/>
                  <a:gd name="connsiteY5" fmla="*/ 2234244 h 2305597"/>
                  <a:gd name="connsiteX6" fmla="*/ 3677920 w 5730240"/>
                  <a:gd name="connsiteY6" fmla="*/ 1472244 h 2305597"/>
                  <a:gd name="connsiteX7" fmla="*/ 4338320 w 5730240"/>
                  <a:gd name="connsiteY7" fmla="*/ 222564 h 2305597"/>
                  <a:gd name="connsiteX8" fmla="*/ 4978400 w 5730240"/>
                  <a:gd name="connsiteY8" fmla="*/ 60004 h 2305597"/>
                  <a:gd name="connsiteX9" fmla="*/ 5730240 w 5730240"/>
                  <a:gd name="connsiteY9" fmla="*/ 893124 h 2305597"/>
                  <a:gd name="connsiteX0" fmla="*/ 0 w 5730240"/>
                  <a:gd name="connsiteY0" fmla="*/ 1421444 h 2305597"/>
                  <a:gd name="connsiteX1" fmla="*/ 447040 w 5730240"/>
                  <a:gd name="connsiteY1" fmla="*/ 781364 h 2305597"/>
                  <a:gd name="connsiteX2" fmla="*/ 1097280 w 5730240"/>
                  <a:gd name="connsiteY2" fmla="*/ 893124 h 2305597"/>
                  <a:gd name="connsiteX3" fmla="*/ 1584960 w 5730240"/>
                  <a:gd name="connsiteY3" fmla="*/ 1533204 h 2305597"/>
                  <a:gd name="connsiteX4" fmla="*/ 2194560 w 5730240"/>
                  <a:gd name="connsiteY4" fmla="*/ 2193604 h 2305597"/>
                  <a:gd name="connsiteX5" fmla="*/ 2814320 w 5730240"/>
                  <a:gd name="connsiteY5" fmla="*/ 2234244 h 2305597"/>
                  <a:gd name="connsiteX6" fmla="*/ 3677920 w 5730240"/>
                  <a:gd name="connsiteY6" fmla="*/ 1472244 h 2305597"/>
                  <a:gd name="connsiteX7" fmla="*/ 4338320 w 5730240"/>
                  <a:gd name="connsiteY7" fmla="*/ 222564 h 2305597"/>
                  <a:gd name="connsiteX8" fmla="*/ 4978400 w 5730240"/>
                  <a:gd name="connsiteY8" fmla="*/ 60004 h 2305597"/>
                  <a:gd name="connsiteX9" fmla="*/ 5730240 w 5730240"/>
                  <a:gd name="connsiteY9" fmla="*/ 893124 h 2305597"/>
                  <a:gd name="connsiteX0" fmla="*/ 0 w 5730240"/>
                  <a:gd name="connsiteY0" fmla="*/ 1421444 h 2305597"/>
                  <a:gd name="connsiteX1" fmla="*/ 497840 w 5730240"/>
                  <a:gd name="connsiteY1" fmla="*/ 730564 h 2305597"/>
                  <a:gd name="connsiteX2" fmla="*/ 1097280 w 5730240"/>
                  <a:gd name="connsiteY2" fmla="*/ 893124 h 2305597"/>
                  <a:gd name="connsiteX3" fmla="*/ 1584960 w 5730240"/>
                  <a:gd name="connsiteY3" fmla="*/ 1533204 h 2305597"/>
                  <a:gd name="connsiteX4" fmla="*/ 2194560 w 5730240"/>
                  <a:gd name="connsiteY4" fmla="*/ 2193604 h 2305597"/>
                  <a:gd name="connsiteX5" fmla="*/ 2814320 w 5730240"/>
                  <a:gd name="connsiteY5" fmla="*/ 2234244 h 2305597"/>
                  <a:gd name="connsiteX6" fmla="*/ 3677920 w 5730240"/>
                  <a:gd name="connsiteY6" fmla="*/ 1472244 h 2305597"/>
                  <a:gd name="connsiteX7" fmla="*/ 4338320 w 5730240"/>
                  <a:gd name="connsiteY7" fmla="*/ 222564 h 2305597"/>
                  <a:gd name="connsiteX8" fmla="*/ 4978400 w 5730240"/>
                  <a:gd name="connsiteY8" fmla="*/ 60004 h 2305597"/>
                  <a:gd name="connsiteX9" fmla="*/ 5730240 w 5730240"/>
                  <a:gd name="connsiteY9" fmla="*/ 893124 h 2305597"/>
                  <a:gd name="connsiteX0" fmla="*/ 0 w 5730240"/>
                  <a:gd name="connsiteY0" fmla="*/ 1416757 h 2309623"/>
                  <a:gd name="connsiteX1" fmla="*/ 497840 w 5730240"/>
                  <a:gd name="connsiteY1" fmla="*/ 725877 h 2309623"/>
                  <a:gd name="connsiteX2" fmla="*/ 1097280 w 5730240"/>
                  <a:gd name="connsiteY2" fmla="*/ 888437 h 2309623"/>
                  <a:gd name="connsiteX3" fmla="*/ 1584960 w 5730240"/>
                  <a:gd name="connsiteY3" fmla="*/ 1528517 h 2309623"/>
                  <a:gd name="connsiteX4" fmla="*/ 2194560 w 5730240"/>
                  <a:gd name="connsiteY4" fmla="*/ 2188917 h 2309623"/>
                  <a:gd name="connsiteX5" fmla="*/ 2814320 w 5730240"/>
                  <a:gd name="connsiteY5" fmla="*/ 2229557 h 2309623"/>
                  <a:gd name="connsiteX6" fmla="*/ 3749040 w 5730240"/>
                  <a:gd name="connsiteY6" fmla="*/ 1345637 h 2309623"/>
                  <a:gd name="connsiteX7" fmla="*/ 4338320 w 5730240"/>
                  <a:gd name="connsiteY7" fmla="*/ 217877 h 2309623"/>
                  <a:gd name="connsiteX8" fmla="*/ 4978400 w 5730240"/>
                  <a:gd name="connsiteY8" fmla="*/ 55317 h 2309623"/>
                  <a:gd name="connsiteX9" fmla="*/ 5730240 w 5730240"/>
                  <a:gd name="connsiteY9" fmla="*/ 888437 h 2309623"/>
                  <a:gd name="connsiteX0" fmla="*/ 0 w 5730240"/>
                  <a:gd name="connsiteY0" fmla="*/ 1416757 h 2309623"/>
                  <a:gd name="connsiteX1" fmla="*/ 497840 w 5730240"/>
                  <a:gd name="connsiteY1" fmla="*/ 725877 h 2309623"/>
                  <a:gd name="connsiteX2" fmla="*/ 1097280 w 5730240"/>
                  <a:gd name="connsiteY2" fmla="*/ 888437 h 2309623"/>
                  <a:gd name="connsiteX3" fmla="*/ 1584960 w 5730240"/>
                  <a:gd name="connsiteY3" fmla="*/ 1528517 h 2309623"/>
                  <a:gd name="connsiteX4" fmla="*/ 2194560 w 5730240"/>
                  <a:gd name="connsiteY4" fmla="*/ 2188917 h 2309623"/>
                  <a:gd name="connsiteX5" fmla="*/ 2814320 w 5730240"/>
                  <a:gd name="connsiteY5" fmla="*/ 2229557 h 2309623"/>
                  <a:gd name="connsiteX6" fmla="*/ 3749040 w 5730240"/>
                  <a:gd name="connsiteY6" fmla="*/ 1345637 h 2309623"/>
                  <a:gd name="connsiteX7" fmla="*/ 4338320 w 5730240"/>
                  <a:gd name="connsiteY7" fmla="*/ 217877 h 2309623"/>
                  <a:gd name="connsiteX8" fmla="*/ 4978400 w 5730240"/>
                  <a:gd name="connsiteY8" fmla="*/ 55317 h 2309623"/>
                  <a:gd name="connsiteX9" fmla="*/ 5730240 w 5730240"/>
                  <a:gd name="connsiteY9" fmla="*/ 888437 h 2309623"/>
                  <a:gd name="connsiteX0" fmla="*/ 0 w 5730240"/>
                  <a:gd name="connsiteY0" fmla="*/ 1416757 h 2309623"/>
                  <a:gd name="connsiteX1" fmla="*/ 497840 w 5730240"/>
                  <a:gd name="connsiteY1" fmla="*/ 725877 h 2309623"/>
                  <a:gd name="connsiteX2" fmla="*/ 1493520 w 5730240"/>
                  <a:gd name="connsiteY2" fmla="*/ 725877 h 2309623"/>
                  <a:gd name="connsiteX3" fmla="*/ 1584960 w 5730240"/>
                  <a:gd name="connsiteY3" fmla="*/ 1528517 h 2309623"/>
                  <a:gd name="connsiteX4" fmla="*/ 2194560 w 5730240"/>
                  <a:gd name="connsiteY4" fmla="*/ 2188917 h 2309623"/>
                  <a:gd name="connsiteX5" fmla="*/ 2814320 w 5730240"/>
                  <a:gd name="connsiteY5" fmla="*/ 2229557 h 2309623"/>
                  <a:gd name="connsiteX6" fmla="*/ 3749040 w 5730240"/>
                  <a:gd name="connsiteY6" fmla="*/ 1345637 h 2309623"/>
                  <a:gd name="connsiteX7" fmla="*/ 4338320 w 5730240"/>
                  <a:gd name="connsiteY7" fmla="*/ 217877 h 2309623"/>
                  <a:gd name="connsiteX8" fmla="*/ 4978400 w 5730240"/>
                  <a:gd name="connsiteY8" fmla="*/ 55317 h 2309623"/>
                  <a:gd name="connsiteX9" fmla="*/ 5730240 w 5730240"/>
                  <a:gd name="connsiteY9" fmla="*/ 888437 h 2309623"/>
                  <a:gd name="connsiteX0" fmla="*/ 0 w 5730240"/>
                  <a:gd name="connsiteY0" fmla="*/ 1416757 h 2312128"/>
                  <a:gd name="connsiteX1" fmla="*/ 497840 w 5730240"/>
                  <a:gd name="connsiteY1" fmla="*/ 725877 h 2312128"/>
                  <a:gd name="connsiteX2" fmla="*/ 1493520 w 5730240"/>
                  <a:gd name="connsiteY2" fmla="*/ 725877 h 2312128"/>
                  <a:gd name="connsiteX3" fmla="*/ 1757680 w 5730240"/>
                  <a:gd name="connsiteY3" fmla="*/ 1477717 h 2312128"/>
                  <a:gd name="connsiteX4" fmla="*/ 2194560 w 5730240"/>
                  <a:gd name="connsiteY4" fmla="*/ 2188917 h 2312128"/>
                  <a:gd name="connsiteX5" fmla="*/ 2814320 w 5730240"/>
                  <a:gd name="connsiteY5" fmla="*/ 2229557 h 2312128"/>
                  <a:gd name="connsiteX6" fmla="*/ 3749040 w 5730240"/>
                  <a:gd name="connsiteY6" fmla="*/ 1345637 h 2312128"/>
                  <a:gd name="connsiteX7" fmla="*/ 4338320 w 5730240"/>
                  <a:gd name="connsiteY7" fmla="*/ 217877 h 2312128"/>
                  <a:gd name="connsiteX8" fmla="*/ 4978400 w 5730240"/>
                  <a:gd name="connsiteY8" fmla="*/ 55317 h 2312128"/>
                  <a:gd name="connsiteX9" fmla="*/ 5730240 w 5730240"/>
                  <a:gd name="connsiteY9" fmla="*/ 888437 h 2312128"/>
                  <a:gd name="connsiteX0" fmla="*/ 0 w 5730240"/>
                  <a:gd name="connsiteY0" fmla="*/ 1416757 h 2312128"/>
                  <a:gd name="connsiteX1" fmla="*/ 497840 w 5730240"/>
                  <a:gd name="connsiteY1" fmla="*/ 725877 h 2312128"/>
                  <a:gd name="connsiteX2" fmla="*/ 1493520 w 5730240"/>
                  <a:gd name="connsiteY2" fmla="*/ 725877 h 2312128"/>
                  <a:gd name="connsiteX3" fmla="*/ 1788160 w 5730240"/>
                  <a:gd name="connsiteY3" fmla="*/ 1477717 h 2312128"/>
                  <a:gd name="connsiteX4" fmla="*/ 2194560 w 5730240"/>
                  <a:gd name="connsiteY4" fmla="*/ 2188917 h 2312128"/>
                  <a:gd name="connsiteX5" fmla="*/ 2814320 w 5730240"/>
                  <a:gd name="connsiteY5" fmla="*/ 2229557 h 2312128"/>
                  <a:gd name="connsiteX6" fmla="*/ 3749040 w 5730240"/>
                  <a:gd name="connsiteY6" fmla="*/ 1345637 h 2312128"/>
                  <a:gd name="connsiteX7" fmla="*/ 4338320 w 5730240"/>
                  <a:gd name="connsiteY7" fmla="*/ 217877 h 2312128"/>
                  <a:gd name="connsiteX8" fmla="*/ 4978400 w 5730240"/>
                  <a:gd name="connsiteY8" fmla="*/ 55317 h 2312128"/>
                  <a:gd name="connsiteX9" fmla="*/ 5730240 w 5730240"/>
                  <a:gd name="connsiteY9" fmla="*/ 888437 h 2312128"/>
                  <a:gd name="connsiteX0" fmla="*/ 0 w 5730240"/>
                  <a:gd name="connsiteY0" fmla="*/ 1416757 h 2312128"/>
                  <a:gd name="connsiteX1" fmla="*/ 934720 w 5730240"/>
                  <a:gd name="connsiteY1" fmla="*/ 807157 h 2312128"/>
                  <a:gd name="connsiteX2" fmla="*/ 1493520 w 5730240"/>
                  <a:gd name="connsiteY2" fmla="*/ 725877 h 2312128"/>
                  <a:gd name="connsiteX3" fmla="*/ 1788160 w 5730240"/>
                  <a:gd name="connsiteY3" fmla="*/ 1477717 h 2312128"/>
                  <a:gd name="connsiteX4" fmla="*/ 2194560 w 5730240"/>
                  <a:gd name="connsiteY4" fmla="*/ 2188917 h 2312128"/>
                  <a:gd name="connsiteX5" fmla="*/ 2814320 w 5730240"/>
                  <a:gd name="connsiteY5" fmla="*/ 2229557 h 2312128"/>
                  <a:gd name="connsiteX6" fmla="*/ 3749040 w 5730240"/>
                  <a:gd name="connsiteY6" fmla="*/ 1345637 h 2312128"/>
                  <a:gd name="connsiteX7" fmla="*/ 4338320 w 5730240"/>
                  <a:gd name="connsiteY7" fmla="*/ 217877 h 2312128"/>
                  <a:gd name="connsiteX8" fmla="*/ 4978400 w 5730240"/>
                  <a:gd name="connsiteY8" fmla="*/ 55317 h 2312128"/>
                  <a:gd name="connsiteX9" fmla="*/ 5730240 w 5730240"/>
                  <a:gd name="connsiteY9" fmla="*/ 888437 h 2312128"/>
                  <a:gd name="connsiteX0" fmla="*/ 0 w 5262880"/>
                  <a:gd name="connsiteY0" fmla="*/ 1548837 h 2312128"/>
                  <a:gd name="connsiteX1" fmla="*/ 467360 w 5262880"/>
                  <a:gd name="connsiteY1" fmla="*/ 807157 h 2312128"/>
                  <a:gd name="connsiteX2" fmla="*/ 1026160 w 5262880"/>
                  <a:gd name="connsiteY2" fmla="*/ 725877 h 2312128"/>
                  <a:gd name="connsiteX3" fmla="*/ 1320800 w 5262880"/>
                  <a:gd name="connsiteY3" fmla="*/ 1477717 h 2312128"/>
                  <a:gd name="connsiteX4" fmla="*/ 1727200 w 5262880"/>
                  <a:gd name="connsiteY4" fmla="*/ 2188917 h 2312128"/>
                  <a:gd name="connsiteX5" fmla="*/ 2346960 w 5262880"/>
                  <a:gd name="connsiteY5" fmla="*/ 2229557 h 2312128"/>
                  <a:gd name="connsiteX6" fmla="*/ 3281680 w 5262880"/>
                  <a:gd name="connsiteY6" fmla="*/ 1345637 h 2312128"/>
                  <a:gd name="connsiteX7" fmla="*/ 3870960 w 5262880"/>
                  <a:gd name="connsiteY7" fmla="*/ 217877 h 2312128"/>
                  <a:gd name="connsiteX8" fmla="*/ 4511040 w 5262880"/>
                  <a:gd name="connsiteY8" fmla="*/ 55317 h 2312128"/>
                  <a:gd name="connsiteX9" fmla="*/ 5262880 w 5262880"/>
                  <a:gd name="connsiteY9" fmla="*/ 888437 h 2312128"/>
                  <a:gd name="connsiteX0" fmla="*/ 0 w 5262880"/>
                  <a:gd name="connsiteY0" fmla="*/ 1548837 h 2312128"/>
                  <a:gd name="connsiteX1" fmla="*/ 457200 w 5262880"/>
                  <a:gd name="connsiteY1" fmla="*/ 969717 h 2312128"/>
                  <a:gd name="connsiteX2" fmla="*/ 1026160 w 5262880"/>
                  <a:gd name="connsiteY2" fmla="*/ 725877 h 2312128"/>
                  <a:gd name="connsiteX3" fmla="*/ 1320800 w 5262880"/>
                  <a:gd name="connsiteY3" fmla="*/ 1477717 h 2312128"/>
                  <a:gd name="connsiteX4" fmla="*/ 1727200 w 5262880"/>
                  <a:gd name="connsiteY4" fmla="*/ 2188917 h 2312128"/>
                  <a:gd name="connsiteX5" fmla="*/ 2346960 w 5262880"/>
                  <a:gd name="connsiteY5" fmla="*/ 2229557 h 2312128"/>
                  <a:gd name="connsiteX6" fmla="*/ 3281680 w 5262880"/>
                  <a:gd name="connsiteY6" fmla="*/ 1345637 h 2312128"/>
                  <a:gd name="connsiteX7" fmla="*/ 3870960 w 5262880"/>
                  <a:gd name="connsiteY7" fmla="*/ 217877 h 2312128"/>
                  <a:gd name="connsiteX8" fmla="*/ 4511040 w 5262880"/>
                  <a:gd name="connsiteY8" fmla="*/ 55317 h 2312128"/>
                  <a:gd name="connsiteX9" fmla="*/ 5262880 w 5262880"/>
                  <a:gd name="connsiteY9" fmla="*/ 888437 h 2312128"/>
                  <a:gd name="connsiteX0" fmla="*/ 0 w 5262880"/>
                  <a:gd name="connsiteY0" fmla="*/ 1548837 h 2312128"/>
                  <a:gd name="connsiteX1" fmla="*/ 457200 w 5262880"/>
                  <a:gd name="connsiteY1" fmla="*/ 969717 h 2312128"/>
                  <a:gd name="connsiteX2" fmla="*/ 1026160 w 5262880"/>
                  <a:gd name="connsiteY2" fmla="*/ 725877 h 2312128"/>
                  <a:gd name="connsiteX3" fmla="*/ 1320800 w 5262880"/>
                  <a:gd name="connsiteY3" fmla="*/ 1477717 h 2312128"/>
                  <a:gd name="connsiteX4" fmla="*/ 1727200 w 5262880"/>
                  <a:gd name="connsiteY4" fmla="*/ 2188917 h 2312128"/>
                  <a:gd name="connsiteX5" fmla="*/ 2346960 w 5262880"/>
                  <a:gd name="connsiteY5" fmla="*/ 2229557 h 2312128"/>
                  <a:gd name="connsiteX6" fmla="*/ 3281680 w 5262880"/>
                  <a:gd name="connsiteY6" fmla="*/ 1345637 h 2312128"/>
                  <a:gd name="connsiteX7" fmla="*/ 3870960 w 5262880"/>
                  <a:gd name="connsiteY7" fmla="*/ 217877 h 2312128"/>
                  <a:gd name="connsiteX8" fmla="*/ 4511040 w 5262880"/>
                  <a:gd name="connsiteY8" fmla="*/ 55317 h 2312128"/>
                  <a:gd name="connsiteX9" fmla="*/ 5262880 w 5262880"/>
                  <a:gd name="connsiteY9" fmla="*/ 888437 h 2312128"/>
                  <a:gd name="connsiteX0" fmla="*/ 0 w 5262880"/>
                  <a:gd name="connsiteY0" fmla="*/ 1548837 h 2312128"/>
                  <a:gd name="connsiteX1" fmla="*/ 457200 w 5262880"/>
                  <a:gd name="connsiteY1" fmla="*/ 969717 h 2312128"/>
                  <a:gd name="connsiteX2" fmla="*/ 1026160 w 5262880"/>
                  <a:gd name="connsiteY2" fmla="*/ 725877 h 2312128"/>
                  <a:gd name="connsiteX3" fmla="*/ 1320800 w 5262880"/>
                  <a:gd name="connsiteY3" fmla="*/ 1477717 h 2312128"/>
                  <a:gd name="connsiteX4" fmla="*/ 1727200 w 5262880"/>
                  <a:gd name="connsiteY4" fmla="*/ 2188917 h 2312128"/>
                  <a:gd name="connsiteX5" fmla="*/ 2346960 w 5262880"/>
                  <a:gd name="connsiteY5" fmla="*/ 2229557 h 2312128"/>
                  <a:gd name="connsiteX6" fmla="*/ 3281680 w 5262880"/>
                  <a:gd name="connsiteY6" fmla="*/ 1345637 h 2312128"/>
                  <a:gd name="connsiteX7" fmla="*/ 3870960 w 5262880"/>
                  <a:gd name="connsiteY7" fmla="*/ 217877 h 2312128"/>
                  <a:gd name="connsiteX8" fmla="*/ 4511040 w 5262880"/>
                  <a:gd name="connsiteY8" fmla="*/ 55317 h 2312128"/>
                  <a:gd name="connsiteX9" fmla="*/ 5262880 w 5262880"/>
                  <a:gd name="connsiteY9" fmla="*/ 888437 h 2312128"/>
                  <a:gd name="connsiteX0" fmla="*/ 0 w 5262880"/>
                  <a:gd name="connsiteY0" fmla="*/ 1548837 h 2312128"/>
                  <a:gd name="connsiteX1" fmla="*/ 457200 w 5262880"/>
                  <a:gd name="connsiteY1" fmla="*/ 969717 h 2312128"/>
                  <a:gd name="connsiteX2" fmla="*/ 873760 w 5262880"/>
                  <a:gd name="connsiteY2" fmla="*/ 929077 h 2312128"/>
                  <a:gd name="connsiteX3" fmla="*/ 1320800 w 5262880"/>
                  <a:gd name="connsiteY3" fmla="*/ 1477717 h 2312128"/>
                  <a:gd name="connsiteX4" fmla="*/ 1727200 w 5262880"/>
                  <a:gd name="connsiteY4" fmla="*/ 2188917 h 2312128"/>
                  <a:gd name="connsiteX5" fmla="*/ 2346960 w 5262880"/>
                  <a:gd name="connsiteY5" fmla="*/ 2229557 h 2312128"/>
                  <a:gd name="connsiteX6" fmla="*/ 3281680 w 5262880"/>
                  <a:gd name="connsiteY6" fmla="*/ 1345637 h 2312128"/>
                  <a:gd name="connsiteX7" fmla="*/ 3870960 w 5262880"/>
                  <a:gd name="connsiteY7" fmla="*/ 217877 h 2312128"/>
                  <a:gd name="connsiteX8" fmla="*/ 4511040 w 5262880"/>
                  <a:gd name="connsiteY8" fmla="*/ 55317 h 2312128"/>
                  <a:gd name="connsiteX9" fmla="*/ 5262880 w 5262880"/>
                  <a:gd name="connsiteY9" fmla="*/ 888437 h 2312128"/>
                  <a:gd name="connsiteX0" fmla="*/ 0 w 5262880"/>
                  <a:gd name="connsiteY0" fmla="*/ 1548837 h 2312128"/>
                  <a:gd name="connsiteX1" fmla="*/ 457200 w 5262880"/>
                  <a:gd name="connsiteY1" fmla="*/ 969717 h 2312128"/>
                  <a:gd name="connsiteX2" fmla="*/ 873760 w 5262880"/>
                  <a:gd name="connsiteY2" fmla="*/ 929077 h 2312128"/>
                  <a:gd name="connsiteX3" fmla="*/ 1320800 w 5262880"/>
                  <a:gd name="connsiteY3" fmla="*/ 1477717 h 2312128"/>
                  <a:gd name="connsiteX4" fmla="*/ 1869440 w 5262880"/>
                  <a:gd name="connsiteY4" fmla="*/ 2188917 h 2312128"/>
                  <a:gd name="connsiteX5" fmla="*/ 2346960 w 5262880"/>
                  <a:gd name="connsiteY5" fmla="*/ 2229557 h 2312128"/>
                  <a:gd name="connsiteX6" fmla="*/ 3281680 w 5262880"/>
                  <a:gd name="connsiteY6" fmla="*/ 1345637 h 2312128"/>
                  <a:gd name="connsiteX7" fmla="*/ 3870960 w 5262880"/>
                  <a:gd name="connsiteY7" fmla="*/ 217877 h 2312128"/>
                  <a:gd name="connsiteX8" fmla="*/ 4511040 w 5262880"/>
                  <a:gd name="connsiteY8" fmla="*/ 55317 h 2312128"/>
                  <a:gd name="connsiteX9" fmla="*/ 5262880 w 5262880"/>
                  <a:gd name="connsiteY9" fmla="*/ 888437 h 2312128"/>
                  <a:gd name="connsiteX0" fmla="*/ 0 w 5262880"/>
                  <a:gd name="connsiteY0" fmla="*/ 1548837 h 2286246"/>
                  <a:gd name="connsiteX1" fmla="*/ 457200 w 5262880"/>
                  <a:gd name="connsiteY1" fmla="*/ 969717 h 2286246"/>
                  <a:gd name="connsiteX2" fmla="*/ 873760 w 5262880"/>
                  <a:gd name="connsiteY2" fmla="*/ 929077 h 2286246"/>
                  <a:gd name="connsiteX3" fmla="*/ 1320800 w 5262880"/>
                  <a:gd name="connsiteY3" fmla="*/ 1477717 h 2286246"/>
                  <a:gd name="connsiteX4" fmla="*/ 1869440 w 5262880"/>
                  <a:gd name="connsiteY4" fmla="*/ 2188917 h 2286246"/>
                  <a:gd name="connsiteX5" fmla="*/ 2448560 w 5262880"/>
                  <a:gd name="connsiteY5" fmla="*/ 2188917 h 2286246"/>
                  <a:gd name="connsiteX6" fmla="*/ 3281680 w 5262880"/>
                  <a:gd name="connsiteY6" fmla="*/ 1345637 h 2286246"/>
                  <a:gd name="connsiteX7" fmla="*/ 3870960 w 5262880"/>
                  <a:gd name="connsiteY7" fmla="*/ 217877 h 2286246"/>
                  <a:gd name="connsiteX8" fmla="*/ 4511040 w 5262880"/>
                  <a:gd name="connsiteY8" fmla="*/ 55317 h 2286246"/>
                  <a:gd name="connsiteX9" fmla="*/ 5262880 w 5262880"/>
                  <a:gd name="connsiteY9" fmla="*/ 888437 h 2286246"/>
                  <a:gd name="connsiteX0" fmla="*/ 0 w 5262880"/>
                  <a:gd name="connsiteY0" fmla="*/ 1548837 h 2242568"/>
                  <a:gd name="connsiteX1" fmla="*/ 457200 w 5262880"/>
                  <a:gd name="connsiteY1" fmla="*/ 969717 h 2242568"/>
                  <a:gd name="connsiteX2" fmla="*/ 873760 w 5262880"/>
                  <a:gd name="connsiteY2" fmla="*/ 929077 h 2242568"/>
                  <a:gd name="connsiteX3" fmla="*/ 1320800 w 5262880"/>
                  <a:gd name="connsiteY3" fmla="*/ 1477717 h 2242568"/>
                  <a:gd name="connsiteX4" fmla="*/ 1869440 w 5262880"/>
                  <a:gd name="connsiteY4" fmla="*/ 2188917 h 2242568"/>
                  <a:gd name="connsiteX5" fmla="*/ 2479040 w 5262880"/>
                  <a:gd name="connsiteY5" fmla="*/ 2097477 h 2242568"/>
                  <a:gd name="connsiteX6" fmla="*/ 3281680 w 5262880"/>
                  <a:gd name="connsiteY6" fmla="*/ 1345637 h 2242568"/>
                  <a:gd name="connsiteX7" fmla="*/ 3870960 w 5262880"/>
                  <a:gd name="connsiteY7" fmla="*/ 217877 h 2242568"/>
                  <a:gd name="connsiteX8" fmla="*/ 4511040 w 5262880"/>
                  <a:gd name="connsiteY8" fmla="*/ 55317 h 2242568"/>
                  <a:gd name="connsiteX9" fmla="*/ 5262880 w 5262880"/>
                  <a:gd name="connsiteY9" fmla="*/ 888437 h 2242568"/>
                  <a:gd name="connsiteX0" fmla="*/ 0 w 5262880"/>
                  <a:gd name="connsiteY0" fmla="*/ 1548837 h 2242568"/>
                  <a:gd name="connsiteX1" fmla="*/ 457200 w 5262880"/>
                  <a:gd name="connsiteY1" fmla="*/ 969717 h 2242568"/>
                  <a:gd name="connsiteX2" fmla="*/ 873760 w 5262880"/>
                  <a:gd name="connsiteY2" fmla="*/ 929077 h 2242568"/>
                  <a:gd name="connsiteX3" fmla="*/ 1320800 w 5262880"/>
                  <a:gd name="connsiteY3" fmla="*/ 1477717 h 2242568"/>
                  <a:gd name="connsiteX4" fmla="*/ 1869440 w 5262880"/>
                  <a:gd name="connsiteY4" fmla="*/ 2188917 h 2242568"/>
                  <a:gd name="connsiteX5" fmla="*/ 2479040 w 5262880"/>
                  <a:gd name="connsiteY5" fmla="*/ 2097477 h 2242568"/>
                  <a:gd name="connsiteX6" fmla="*/ 3281680 w 5262880"/>
                  <a:gd name="connsiteY6" fmla="*/ 1345637 h 2242568"/>
                  <a:gd name="connsiteX7" fmla="*/ 3870960 w 5262880"/>
                  <a:gd name="connsiteY7" fmla="*/ 217877 h 2242568"/>
                  <a:gd name="connsiteX8" fmla="*/ 4511040 w 5262880"/>
                  <a:gd name="connsiteY8" fmla="*/ 55317 h 2242568"/>
                  <a:gd name="connsiteX9" fmla="*/ 5262880 w 5262880"/>
                  <a:gd name="connsiteY9" fmla="*/ 888437 h 2242568"/>
                  <a:gd name="connsiteX0" fmla="*/ 0 w 5262880"/>
                  <a:gd name="connsiteY0" fmla="*/ 1545593 h 2243210"/>
                  <a:gd name="connsiteX1" fmla="*/ 457200 w 5262880"/>
                  <a:gd name="connsiteY1" fmla="*/ 966473 h 2243210"/>
                  <a:gd name="connsiteX2" fmla="*/ 873760 w 5262880"/>
                  <a:gd name="connsiteY2" fmla="*/ 925833 h 2243210"/>
                  <a:gd name="connsiteX3" fmla="*/ 1320800 w 5262880"/>
                  <a:gd name="connsiteY3" fmla="*/ 1474473 h 2243210"/>
                  <a:gd name="connsiteX4" fmla="*/ 1869440 w 5262880"/>
                  <a:gd name="connsiteY4" fmla="*/ 2185673 h 2243210"/>
                  <a:gd name="connsiteX5" fmla="*/ 2479040 w 5262880"/>
                  <a:gd name="connsiteY5" fmla="*/ 2094233 h 2243210"/>
                  <a:gd name="connsiteX6" fmla="*/ 2936240 w 5262880"/>
                  <a:gd name="connsiteY6" fmla="*/ 1250953 h 2243210"/>
                  <a:gd name="connsiteX7" fmla="*/ 3870960 w 5262880"/>
                  <a:gd name="connsiteY7" fmla="*/ 214633 h 2243210"/>
                  <a:gd name="connsiteX8" fmla="*/ 4511040 w 5262880"/>
                  <a:gd name="connsiteY8" fmla="*/ 52073 h 2243210"/>
                  <a:gd name="connsiteX9" fmla="*/ 5262880 w 5262880"/>
                  <a:gd name="connsiteY9" fmla="*/ 885193 h 2243210"/>
                  <a:gd name="connsiteX0" fmla="*/ 0 w 5262880"/>
                  <a:gd name="connsiteY0" fmla="*/ 1515405 h 2213022"/>
                  <a:gd name="connsiteX1" fmla="*/ 457200 w 5262880"/>
                  <a:gd name="connsiteY1" fmla="*/ 936285 h 2213022"/>
                  <a:gd name="connsiteX2" fmla="*/ 873760 w 5262880"/>
                  <a:gd name="connsiteY2" fmla="*/ 895645 h 2213022"/>
                  <a:gd name="connsiteX3" fmla="*/ 1320800 w 5262880"/>
                  <a:gd name="connsiteY3" fmla="*/ 1444285 h 2213022"/>
                  <a:gd name="connsiteX4" fmla="*/ 1869440 w 5262880"/>
                  <a:gd name="connsiteY4" fmla="*/ 2155485 h 2213022"/>
                  <a:gd name="connsiteX5" fmla="*/ 2479040 w 5262880"/>
                  <a:gd name="connsiteY5" fmla="*/ 2064045 h 2213022"/>
                  <a:gd name="connsiteX6" fmla="*/ 2936240 w 5262880"/>
                  <a:gd name="connsiteY6" fmla="*/ 1220765 h 2213022"/>
                  <a:gd name="connsiteX7" fmla="*/ 3495040 w 5262880"/>
                  <a:gd name="connsiteY7" fmla="*/ 326685 h 2213022"/>
                  <a:gd name="connsiteX8" fmla="*/ 4511040 w 5262880"/>
                  <a:gd name="connsiteY8" fmla="*/ 21885 h 2213022"/>
                  <a:gd name="connsiteX9" fmla="*/ 5262880 w 5262880"/>
                  <a:gd name="connsiteY9" fmla="*/ 855005 h 2213022"/>
                  <a:gd name="connsiteX0" fmla="*/ 0 w 5262880"/>
                  <a:gd name="connsiteY0" fmla="*/ 1468487 h 2166104"/>
                  <a:gd name="connsiteX1" fmla="*/ 457200 w 5262880"/>
                  <a:gd name="connsiteY1" fmla="*/ 889367 h 2166104"/>
                  <a:gd name="connsiteX2" fmla="*/ 873760 w 5262880"/>
                  <a:gd name="connsiteY2" fmla="*/ 848727 h 2166104"/>
                  <a:gd name="connsiteX3" fmla="*/ 1320800 w 5262880"/>
                  <a:gd name="connsiteY3" fmla="*/ 1397367 h 2166104"/>
                  <a:gd name="connsiteX4" fmla="*/ 1869440 w 5262880"/>
                  <a:gd name="connsiteY4" fmla="*/ 2108567 h 2166104"/>
                  <a:gd name="connsiteX5" fmla="*/ 2479040 w 5262880"/>
                  <a:gd name="connsiteY5" fmla="*/ 2017127 h 2166104"/>
                  <a:gd name="connsiteX6" fmla="*/ 2936240 w 5262880"/>
                  <a:gd name="connsiteY6" fmla="*/ 1173847 h 2166104"/>
                  <a:gd name="connsiteX7" fmla="*/ 3495040 w 5262880"/>
                  <a:gd name="connsiteY7" fmla="*/ 279767 h 2166104"/>
                  <a:gd name="connsiteX8" fmla="*/ 4165600 w 5262880"/>
                  <a:gd name="connsiteY8" fmla="*/ 25767 h 2166104"/>
                  <a:gd name="connsiteX9" fmla="*/ 5262880 w 5262880"/>
                  <a:gd name="connsiteY9" fmla="*/ 808087 h 2166104"/>
                  <a:gd name="connsiteX0" fmla="*/ 0 w 4602480"/>
                  <a:gd name="connsiteY0" fmla="*/ 1487393 h 2185010"/>
                  <a:gd name="connsiteX1" fmla="*/ 457200 w 4602480"/>
                  <a:gd name="connsiteY1" fmla="*/ 908273 h 2185010"/>
                  <a:gd name="connsiteX2" fmla="*/ 873760 w 4602480"/>
                  <a:gd name="connsiteY2" fmla="*/ 867633 h 2185010"/>
                  <a:gd name="connsiteX3" fmla="*/ 1320800 w 4602480"/>
                  <a:gd name="connsiteY3" fmla="*/ 1416273 h 2185010"/>
                  <a:gd name="connsiteX4" fmla="*/ 1869440 w 4602480"/>
                  <a:gd name="connsiteY4" fmla="*/ 2127473 h 2185010"/>
                  <a:gd name="connsiteX5" fmla="*/ 2479040 w 4602480"/>
                  <a:gd name="connsiteY5" fmla="*/ 2036033 h 2185010"/>
                  <a:gd name="connsiteX6" fmla="*/ 2936240 w 4602480"/>
                  <a:gd name="connsiteY6" fmla="*/ 1192753 h 2185010"/>
                  <a:gd name="connsiteX7" fmla="*/ 3495040 w 4602480"/>
                  <a:gd name="connsiteY7" fmla="*/ 298673 h 2185010"/>
                  <a:gd name="connsiteX8" fmla="*/ 4165600 w 4602480"/>
                  <a:gd name="connsiteY8" fmla="*/ 44673 h 2185010"/>
                  <a:gd name="connsiteX9" fmla="*/ 4602480 w 4602480"/>
                  <a:gd name="connsiteY9" fmla="*/ 1111473 h 2185010"/>
                  <a:gd name="connsiteX0" fmla="*/ 0 w 4693920"/>
                  <a:gd name="connsiteY0" fmla="*/ 1475778 h 2173395"/>
                  <a:gd name="connsiteX1" fmla="*/ 457200 w 4693920"/>
                  <a:gd name="connsiteY1" fmla="*/ 896658 h 2173395"/>
                  <a:gd name="connsiteX2" fmla="*/ 873760 w 4693920"/>
                  <a:gd name="connsiteY2" fmla="*/ 856018 h 2173395"/>
                  <a:gd name="connsiteX3" fmla="*/ 1320800 w 4693920"/>
                  <a:gd name="connsiteY3" fmla="*/ 1404658 h 2173395"/>
                  <a:gd name="connsiteX4" fmla="*/ 1869440 w 4693920"/>
                  <a:gd name="connsiteY4" fmla="*/ 2115858 h 2173395"/>
                  <a:gd name="connsiteX5" fmla="*/ 2479040 w 4693920"/>
                  <a:gd name="connsiteY5" fmla="*/ 2024418 h 2173395"/>
                  <a:gd name="connsiteX6" fmla="*/ 2936240 w 4693920"/>
                  <a:gd name="connsiteY6" fmla="*/ 1181138 h 2173395"/>
                  <a:gd name="connsiteX7" fmla="*/ 3495040 w 4693920"/>
                  <a:gd name="connsiteY7" fmla="*/ 287058 h 2173395"/>
                  <a:gd name="connsiteX8" fmla="*/ 4165600 w 4693920"/>
                  <a:gd name="connsiteY8" fmla="*/ 33058 h 2173395"/>
                  <a:gd name="connsiteX9" fmla="*/ 4693920 w 4693920"/>
                  <a:gd name="connsiteY9" fmla="*/ 927138 h 2173395"/>
                  <a:gd name="connsiteX0" fmla="*/ 0 w 4693920"/>
                  <a:gd name="connsiteY0" fmla="*/ 1475778 h 2173395"/>
                  <a:gd name="connsiteX1" fmla="*/ 457200 w 4693920"/>
                  <a:gd name="connsiteY1" fmla="*/ 896658 h 2173395"/>
                  <a:gd name="connsiteX2" fmla="*/ 873760 w 4693920"/>
                  <a:gd name="connsiteY2" fmla="*/ 856018 h 2173395"/>
                  <a:gd name="connsiteX3" fmla="*/ 1320800 w 4693920"/>
                  <a:gd name="connsiteY3" fmla="*/ 1404658 h 2173395"/>
                  <a:gd name="connsiteX4" fmla="*/ 1869440 w 4693920"/>
                  <a:gd name="connsiteY4" fmla="*/ 2115858 h 2173395"/>
                  <a:gd name="connsiteX5" fmla="*/ 2479040 w 4693920"/>
                  <a:gd name="connsiteY5" fmla="*/ 2024418 h 2173395"/>
                  <a:gd name="connsiteX6" fmla="*/ 2936240 w 4693920"/>
                  <a:gd name="connsiteY6" fmla="*/ 1181138 h 2173395"/>
                  <a:gd name="connsiteX7" fmla="*/ 3495040 w 4693920"/>
                  <a:gd name="connsiteY7" fmla="*/ 287058 h 2173395"/>
                  <a:gd name="connsiteX8" fmla="*/ 4165600 w 4693920"/>
                  <a:gd name="connsiteY8" fmla="*/ 33058 h 2173395"/>
                  <a:gd name="connsiteX9" fmla="*/ 4693920 w 4693920"/>
                  <a:gd name="connsiteY9" fmla="*/ 927138 h 2173395"/>
                  <a:gd name="connsiteX0" fmla="*/ 0 w 4693920"/>
                  <a:gd name="connsiteY0" fmla="*/ 1476147 h 2172875"/>
                  <a:gd name="connsiteX1" fmla="*/ 457200 w 4693920"/>
                  <a:gd name="connsiteY1" fmla="*/ 897027 h 2172875"/>
                  <a:gd name="connsiteX2" fmla="*/ 873760 w 4693920"/>
                  <a:gd name="connsiteY2" fmla="*/ 856387 h 2172875"/>
                  <a:gd name="connsiteX3" fmla="*/ 1320800 w 4693920"/>
                  <a:gd name="connsiteY3" fmla="*/ 1405027 h 2172875"/>
                  <a:gd name="connsiteX4" fmla="*/ 1869440 w 4693920"/>
                  <a:gd name="connsiteY4" fmla="*/ 2116227 h 2172875"/>
                  <a:gd name="connsiteX5" fmla="*/ 2479040 w 4693920"/>
                  <a:gd name="connsiteY5" fmla="*/ 2024787 h 2172875"/>
                  <a:gd name="connsiteX6" fmla="*/ 2987040 w 4693920"/>
                  <a:gd name="connsiteY6" fmla="*/ 1201827 h 2172875"/>
                  <a:gd name="connsiteX7" fmla="*/ 3495040 w 4693920"/>
                  <a:gd name="connsiteY7" fmla="*/ 287427 h 2172875"/>
                  <a:gd name="connsiteX8" fmla="*/ 4165600 w 4693920"/>
                  <a:gd name="connsiteY8" fmla="*/ 33427 h 2172875"/>
                  <a:gd name="connsiteX9" fmla="*/ 4693920 w 4693920"/>
                  <a:gd name="connsiteY9" fmla="*/ 927507 h 2172875"/>
                  <a:gd name="connsiteX0" fmla="*/ 0 w 4693920"/>
                  <a:gd name="connsiteY0" fmla="*/ 1476147 h 2172875"/>
                  <a:gd name="connsiteX1" fmla="*/ 457200 w 4693920"/>
                  <a:gd name="connsiteY1" fmla="*/ 897027 h 2172875"/>
                  <a:gd name="connsiteX2" fmla="*/ 873760 w 4693920"/>
                  <a:gd name="connsiteY2" fmla="*/ 856387 h 2172875"/>
                  <a:gd name="connsiteX3" fmla="*/ 1320800 w 4693920"/>
                  <a:gd name="connsiteY3" fmla="*/ 1405027 h 2172875"/>
                  <a:gd name="connsiteX4" fmla="*/ 1869440 w 4693920"/>
                  <a:gd name="connsiteY4" fmla="*/ 2116227 h 2172875"/>
                  <a:gd name="connsiteX5" fmla="*/ 2479040 w 4693920"/>
                  <a:gd name="connsiteY5" fmla="*/ 2024787 h 2172875"/>
                  <a:gd name="connsiteX6" fmla="*/ 2987040 w 4693920"/>
                  <a:gd name="connsiteY6" fmla="*/ 1201827 h 2172875"/>
                  <a:gd name="connsiteX7" fmla="*/ 3495040 w 4693920"/>
                  <a:gd name="connsiteY7" fmla="*/ 287427 h 2172875"/>
                  <a:gd name="connsiteX8" fmla="*/ 4165600 w 4693920"/>
                  <a:gd name="connsiteY8" fmla="*/ 33427 h 2172875"/>
                  <a:gd name="connsiteX9" fmla="*/ 4693920 w 4693920"/>
                  <a:gd name="connsiteY9" fmla="*/ 927507 h 2172875"/>
                  <a:gd name="connsiteX0" fmla="*/ 0 w 4693920"/>
                  <a:gd name="connsiteY0" fmla="*/ 1485299 h 2182027"/>
                  <a:gd name="connsiteX1" fmla="*/ 457200 w 4693920"/>
                  <a:gd name="connsiteY1" fmla="*/ 906179 h 2182027"/>
                  <a:gd name="connsiteX2" fmla="*/ 873760 w 4693920"/>
                  <a:gd name="connsiteY2" fmla="*/ 865539 h 2182027"/>
                  <a:gd name="connsiteX3" fmla="*/ 1320800 w 4693920"/>
                  <a:gd name="connsiteY3" fmla="*/ 1414179 h 2182027"/>
                  <a:gd name="connsiteX4" fmla="*/ 1869440 w 4693920"/>
                  <a:gd name="connsiteY4" fmla="*/ 2125379 h 2182027"/>
                  <a:gd name="connsiteX5" fmla="*/ 2479040 w 4693920"/>
                  <a:gd name="connsiteY5" fmla="*/ 2033939 h 2182027"/>
                  <a:gd name="connsiteX6" fmla="*/ 2987040 w 4693920"/>
                  <a:gd name="connsiteY6" fmla="*/ 1210979 h 2182027"/>
                  <a:gd name="connsiteX7" fmla="*/ 3495040 w 4693920"/>
                  <a:gd name="connsiteY7" fmla="*/ 296579 h 2182027"/>
                  <a:gd name="connsiteX8" fmla="*/ 4013200 w 4693920"/>
                  <a:gd name="connsiteY8" fmla="*/ 32419 h 2182027"/>
                  <a:gd name="connsiteX9" fmla="*/ 4693920 w 4693920"/>
                  <a:gd name="connsiteY9" fmla="*/ 936659 h 2182027"/>
                  <a:gd name="connsiteX0" fmla="*/ 0 w 4693920"/>
                  <a:gd name="connsiteY0" fmla="*/ 1485299 h 2182027"/>
                  <a:gd name="connsiteX1" fmla="*/ 203200 w 4693920"/>
                  <a:gd name="connsiteY1" fmla="*/ 1181968 h 2182027"/>
                  <a:gd name="connsiteX2" fmla="*/ 457200 w 4693920"/>
                  <a:gd name="connsiteY2" fmla="*/ 906179 h 2182027"/>
                  <a:gd name="connsiteX3" fmla="*/ 873760 w 4693920"/>
                  <a:gd name="connsiteY3" fmla="*/ 865539 h 2182027"/>
                  <a:gd name="connsiteX4" fmla="*/ 1320800 w 4693920"/>
                  <a:gd name="connsiteY4" fmla="*/ 1414179 h 2182027"/>
                  <a:gd name="connsiteX5" fmla="*/ 1869440 w 4693920"/>
                  <a:gd name="connsiteY5" fmla="*/ 2125379 h 2182027"/>
                  <a:gd name="connsiteX6" fmla="*/ 2479040 w 4693920"/>
                  <a:gd name="connsiteY6" fmla="*/ 2033939 h 2182027"/>
                  <a:gd name="connsiteX7" fmla="*/ 2987040 w 4693920"/>
                  <a:gd name="connsiteY7" fmla="*/ 1210979 h 2182027"/>
                  <a:gd name="connsiteX8" fmla="*/ 3495040 w 4693920"/>
                  <a:gd name="connsiteY8" fmla="*/ 296579 h 2182027"/>
                  <a:gd name="connsiteX9" fmla="*/ 4013200 w 4693920"/>
                  <a:gd name="connsiteY9" fmla="*/ 32419 h 2182027"/>
                  <a:gd name="connsiteX10" fmla="*/ 4693920 w 4693920"/>
                  <a:gd name="connsiteY10" fmla="*/ 936659 h 2182027"/>
                  <a:gd name="connsiteX0" fmla="*/ 0 w 5425440"/>
                  <a:gd name="connsiteY0" fmla="*/ 1312579 h 2182027"/>
                  <a:gd name="connsiteX1" fmla="*/ 934720 w 5425440"/>
                  <a:gd name="connsiteY1" fmla="*/ 1181968 h 2182027"/>
                  <a:gd name="connsiteX2" fmla="*/ 1188720 w 5425440"/>
                  <a:gd name="connsiteY2" fmla="*/ 906179 h 2182027"/>
                  <a:gd name="connsiteX3" fmla="*/ 1605280 w 5425440"/>
                  <a:gd name="connsiteY3" fmla="*/ 865539 h 2182027"/>
                  <a:gd name="connsiteX4" fmla="*/ 2052320 w 5425440"/>
                  <a:gd name="connsiteY4" fmla="*/ 1414179 h 2182027"/>
                  <a:gd name="connsiteX5" fmla="*/ 2600960 w 5425440"/>
                  <a:gd name="connsiteY5" fmla="*/ 2125379 h 2182027"/>
                  <a:gd name="connsiteX6" fmla="*/ 3210560 w 5425440"/>
                  <a:gd name="connsiteY6" fmla="*/ 2033939 h 2182027"/>
                  <a:gd name="connsiteX7" fmla="*/ 3718560 w 5425440"/>
                  <a:gd name="connsiteY7" fmla="*/ 1210979 h 2182027"/>
                  <a:gd name="connsiteX8" fmla="*/ 4226560 w 5425440"/>
                  <a:gd name="connsiteY8" fmla="*/ 296579 h 2182027"/>
                  <a:gd name="connsiteX9" fmla="*/ 4744720 w 5425440"/>
                  <a:gd name="connsiteY9" fmla="*/ 32419 h 2182027"/>
                  <a:gd name="connsiteX10" fmla="*/ 5425440 w 5425440"/>
                  <a:gd name="connsiteY10" fmla="*/ 936659 h 2182027"/>
                  <a:gd name="connsiteX0" fmla="*/ 0 w 5425440"/>
                  <a:gd name="connsiteY0" fmla="*/ 1312579 h 2182027"/>
                  <a:gd name="connsiteX1" fmla="*/ 772160 w 5425440"/>
                  <a:gd name="connsiteY1" fmla="*/ 1456288 h 2182027"/>
                  <a:gd name="connsiteX2" fmla="*/ 1188720 w 5425440"/>
                  <a:gd name="connsiteY2" fmla="*/ 906179 h 2182027"/>
                  <a:gd name="connsiteX3" fmla="*/ 1605280 w 5425440"/>
                  <a:gd name="connsiteY3" fmla="*/ 865539 h 2182027"/>
                  <a:gd name="connsiteX4" fmla="*/ 2052320 w 5425440"/>
                  <a:gd name="connsiteY4" fmla="*/ 1414179 h 2182027"/>
                  <a:gd name="connsiteX5" fmla="*/ 2600960 w 5425440"/>
                  <a:gd name="connsiteY5" fmla="*/ 2125379 h 2182027"/>
                  <a:gd name="connsiteX6" fmla="*/ 3210560 w 5425440"/>
                  <a:gd name="connsiteY6" fmla="*/ 2033939 h 2182027"/>
                  <a:gd name="connsiteX7" fmla="*/ 3718560 w 5425440"/>
                  <a:gd name="connsiteY7" fmla="*/ 1210979 h 2182027"/>
                  <a:gd name="connsiteX8" fmla="*/ 4226560 w 5425440"/>
                  <a:gd name="connsiteY8" fmla="*/ 296579 h 2182027"/>
                  <a:gd name="connsiteX9" fmla="*/ 4744720 w 5425440"/>
                  <a:gd name="connsiteY9" fmla="*/ 32419 h 2182027"/>
                  <a:gd name="connsiteX10" fmla="*/ 5425440 w 5425440"/>
                  <a:gd name="connsiteY10" fmla="*/ 936659 h 2182027"/>
                  <a:gd name="connsiteX0" fmla="*/ 0 w 5120640"/>
                  <a:gd name="connsiteY0" fmla="*/ 1150019 h 2182027"/>
                  <a:gd name="connsiteX1" fmla="*/ 467360 w 5120640"/>
                  <a:gd name="connsiteY1" fmla="*/ 1456288 h 2182027"/>
                  <a:gd name="connsiteX2" fmla="*/ 883920 w 5120640"/>
                  <a:gd name="connsiteY2" fmla="*/ 906179 h 2182027"/>
                  <a:gd name="connsiteX3" fmla="*/ 1300480 w 5120640"/>
                  <a:gd name="connsiteY3" fmla="*/ 865539 h 2182027"/>
                  <a:gd name="connsiteX4" fmla="*/ 1747520 w 5120640"/>
                  <a:gd name="connsiteY4" fmla="*/ 1414179 h 2182027"/>
                  <a:gd name="connsiteX5" fmla="*/ 2296160 w 5120640"/>
                  <a:gd name="connsiteY5" fmla="*/ 2125379 h 2182027"/>
                  <a:gd name="connsiteX6" fmla="*/ 2905760 w 5120640"/>
                  <a:gd name="connsiteY6" fmla="*/ 2033939 h 2182027"/>
                  <a:gd name="connsiteX7" fmla="*/ 3413760 w 5120640"/>
                  <a:gd name="connsiteY7" fmla="*/ 1210979 h 2182027"/>
                  <a:gd name="connsiteX8" fmla="*/ 3921760 w 5120640"/>
                  <a:gd name="connsiteY8" fmla="*/ 296579 h 2182027"/>
                  <a:gd name="connsiteX9" fmla="*/ 4439920 w 5120640"/>
                  <a:gd name="connsiteY9" fmla="*/ 32419 h 2182027"/>
                  <a:gd name="connsiteX10" fmla="*/ 5120640 w 5120640"/>
                  <a:gd name="connsiteY10" fmla="*/ 936659 h 2182027"/>
                  <a:gd name="connsiteX0" fmla="*/ 0 w 5120640"/>
                  <a:gd name="connsiteY0" fmla="*/ 1150019 h 2182027"/>
                  <a:gd name="connsiteX1" fmla="*/ 203200 w 5120640"/>
                  <a:gd name="connsiteY1" fmla="*/ 1324208 h 2182027"/>
                  <a:gd name="connsiteX2" fmla="*/ 467360 w 5120640"/>
                  <a:gd name="connsiteY2" fmla="*/ 1456288 h 2182027"/>
                  <a:gd name="connsiteX3" fmla="*/ 883920 w 5120640"/>
                  <a:gd name="connsiteY3" fmla="*/ 906179 h 2182027"/>
                  <a:gd name="connsiteX4" fmla="*/ 1300480 w 5120640"/>
                  <a:gd name="connsiteY4" fmla="*/ 865539 h 2182027"/>
                  <a:gd name="connsiteX5" fmla="*/ 1747520 w 5120640"/>
                  <a:gd name="connsiteY5" fmla="*/ 1414179 h 2182027"/>
                  <a:gd name="connsiteX6" fmla="*/ 2296160 w 5120640"/>
                  <a:gd name="connsiteY6" fmla="*/ 2125379 h 2182027"/>
                  <a:gd name="connsiteX7" fmla="*/ 2905760 w 5120640"/>
                  <a:gd name="connsiteY7" fmla="*/ 2033939 h 2182027"/>
                  <a:gd name="connsiteX8" fmla="*/ 3413760 w 5120640"/>
                  <a:gd name="connsiteY8" fmla="*/ 1210979 h 2182027"/>
                  <a:gd name="connsiteX9" fmla="*/ 3921760 w 5120640"/>
                  <a:gd name="connsiteY9" fmla="*/ 296579 h 2182027"/>
                  <a:gd name="connsiteX10" fmla="*/ 4439920 w 5120640"/>
                  <a:gd name="connsiteY10" fmla="*/ 32419 h 2182027"/>
                  <a:gd name="connsiteX11" fmla="*/ 5120640 w 5120640"/>
                  <a:gd name="connsiteY11" fmla="*/ 936659 h 2182027"/>
                  <a:gd name="connsiteX0" fmla="*/ 0 w 5140960"/>
                  <a:gd name="connsiteY0" fmla="*/ 1119539 h 2182027"/>
                  <a:gd name="connsiteX1" fmla="*/ 223520 w 5140960"/>
                  <a:gd name="connsiteY1" fmla="*/ 1324208 h 2182027"/>
                  <a:gd name="connsiteX2" fmla="*/ 487680 w 5140960"/>
                  <a:gd name="connsiteY2" fmla="*/ 145628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223520 w 5140960"/>
                  <a:gd name="connsiteY1" fmla="*/ 1385168 h 2182027"/>
                  <a:gd name="connsiteX2" fmla="*/ 487680 w 5140960"/>
                  <a:gd name="connsiteY2" fmla="*/ 145628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182880 w 5140960"/>
                  <a:gd name="connsiteY1" fmla="*/ 1415648 h 2182027"/>
                  <a:gd name="connsiteX2" fmla="*/ 487680 w 5140960"/>
                  <a:gd name="connsiteY2" fmla="*/ 145628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182880 w 5140960"/>
                  <a:gd name="connsiteY1" fmla="*/ 1415648 h 2182027"/>
                  <a:gd name="connsiteX2" fmla="*/ 589280 w 5140960"/>
                  <a:gd name="connsiteY2" fmla="*/ 147660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182880 w 5140960"/>
                  <a:gd name="connsiteY1" fmla="*/ 1415648 h 2182027"/>
                  <a:gd name="connsiteX2" fmla="*/ 508000 w 5140960"/>
                  <a:gd name="connsiteY2" fmla="*/ 151724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182880 w 5140960"/>
                  <a:gd name="connsiteY1" fmla="*/ 1415648 h 2182027"/>
                  <a:gd name="connsiteX2" fmla="*/ 508000 w 5140960"/>
                  <a:gd name="connsiteY2" fmla="*/ 151724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213360 w 5140960"/>
                  <a:gd name="connsiteY1" fmla="*/ 1405488 h 2182027"/>
                  <a:gd name="connsiteX2" fmla="*/ 508000 w 5140960"/>
                  <a:gd name="connsiteY2" fmla="*/ 151724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213360 w 5140960"/>
                  <a:gd name="connsiteY1" fmla="*/ 1405488 h 2182027"/>
                  <a:gd name="connsiteX2" fmla="*/ 508000 w 5140960"/>
                  <a:gd name="connsiteY2" fmla="*/ 151724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213360 w 5140960"/>
                  <a:gd name="connsiteY1" fmla="*/ 1405488 h 2182027"/>
                  <a:gd name="connsiteX2" fmla="*/ 508000 w 5140960"/>
                  <a:gd name="connsiteY2" fmla="*/ 151724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213360 w 5140960"/>
                  <a:gd name="connsiteY1" fmla="*/ 1405488 h 2182027"/>
                  <a:gd name="connsiteX2" fmla="*/ 568960 w 5140960"/>
                  <a:gd name="connsiteY2" fmla="*/ 139532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40960"/>
                  <a:gd name="connsiteY0" fmla="*/ 1119539 h 2182027"/>
                  <a:gd name="connsiteX1" fmla="*/ 264160 w 5140960"/>
                  <a:gd name="connsiteY1" fmla="*/ 1385168 h 2182027"/>
                  <a:gd name="connsiteX2" fmla="*/ 568960 w 5140960"/>
                  <a:gd name="connsiteY2" fmla="*/ 1395328 h 2182027"/>
                  <a:gd name="connsiteX3" fmla="*/ 904240 w 5140960"/>
                  <a:gd name="connsiteY3" fmla="*/ 906179 h 2182027"/>
                  <a:gd name="connsiteX4" fmla="*/ 1320800 w 5140960"/>
                  <a:gd name="connsiteY4" fmla="*/ 865539 h 2182027"/>
                  <a:gd name="connsiteX5" fmla="*/ 1767840 w 5140960"/>
                  <a:gd name="connsiteY5" fmla="*/ 1414179 h 2182027"/>
                  <a:gd name="connsiteX6" fmla="*/ 2316480 w 5140960"/>
                  <a:gd name="connsiteY6" fmla="*/ 2125379 h 2182027"/>
                  <a:gd name="connsiteX7" fmla="*/ 2926080 w 5140960"/>
                  <a:gd name="connsiteY7" fmla="*/ 2033939 h 2182027"/>
                  <a:gd name="connsiteX8" fmla="*/ 3434080 w 5140960"/>
                  <a:gd name="connsiteY8" fmla="*/ 1210979 h 2182027"/>
                  <a:gd name="connsiteX9" fmla="*/ 3942080 w 5140960"/>
                  <a:gd name="connsiteY9" fmla="*/ 296579 h 2182027"/>
                  <a:gd name="connsiteX10" fmla="*/ 4460240 w 5140960"/>
                  <a:gd name="connsiteY10" fmla="*/ 32419 h 2182027"/>
                  <a:gd name="connsiteX11" fmla="*/ 5140960 w 5140960"/>
                  <a:gd name="connsiteY11" fmla="*/ 936659 h 2182027"/>
                  <a:gd name="connsiteX0" fmla="*/ 0 w 5100320"/>
                  <a:gd name="connsiteY0" fmla="*/ 1231299 h 2182027"/>
                  <a:gd name="connsiteX1" fmla="*/ 223520 w 5100320"/>
                  <a:gd name="connsiteY1" fmla="*/ 1385168 h 2182027"/>
                  <a:gd name="connsiteX2" fmla="*/ 528320 w 5100320"/>
                  <a:gd name="connsiteY2" fmla="*/ 1395328 h 2182027"/>
                  <a:gd name="connsiteX3" fmla="*/ 863600 w 5100320"/>
                  <a:gd name="connsiteY3" fmla="*/ 906179 h 2182027"/>
                  <a:gd name="connsiteX4" fmla="*/ 1280160 w 5100320"/>
                  <a:gd name="connsiteY4" fmla="*/ 865539 h 2182027"/>
                  <a:gd name="connsiteX5" fmla="*/ 1727200 w 5100320"/>
                  <a:gd name="connsiteY5" fmla="*/ 1414179 h 2182027"/>
                  <a:gd name="connsiteX6" fmla="*/ 2275840 w 5100320"/>
                  <a:gd name="connsiteY6" fmla="*/ 2125379 h 2182027"/>
                  <a:gd name="connsiteX7" fmla="*/ 2885440 w 5100320"/>
                  <a:gd name="connsiteY7" fmla="*/ 2033939 h 2182027"/>
                  <a:gd name="connsiteX8" fmla="*/ 3393440 w 5100320"/>
                  <a:gd name="connsiteY8" fmla="*/ 1210979 h 2182027"/>
                  <a:gd name="connsiteX9" fmla="*/ 3901440 w 5100320"/>
                  <a:gd name="connsiteY9" fmla="*/ 296579 h 2182027"/>
                  <a:gd name="connsiteX10" fmla="*/ 4419600 w 5100320"/>
                  <a:gd name="connsiteY10" fmla="*/ 32419 h 2182027"/>
                  <a:gd name="connsiteX11" fmla="*/ 5100320 w 5100320"/>
                  <a:gd name="connsiteY11" fmla="*/ 936659 h 2182027"/>
                  <a:gd name="connsiteX0" fmla="*/ 0 w 5243195"/>
                  <a:gd name="connsiteY0" fmla="*/ 1247268 h 2197996"/>
                  <a:gd name="connsiteX1" fmla="*/ 223520 w 5243195"/>
                  <a:gd name="connsiteY1" fmla="*/ 1401137 h 2197996"/>
                  <a:gd name="connsiteX2" fmla="*/ 528320 w 5243195"/>
                  <a:gd name="connsiteY2" fmla="*/ 1411297 h 2197996"/>
                  <a:gd name="connsiteX3" fmla="*/ 863600 w 5243195"/>
                  <a:gd name="connsiteY3" fmla="*/ 922148 h 2197996"/>
                  <a:gd name="connsiteX4" fmla="*/ 1280160 w 5243195"/>
                  <a:gd name="connsiteY4" fmla="*/ 881508 h 2197996"/>
                  <a:gd name="connsiteX5" fmla="*/ 1727200 w 5243195"/>
                  <a:gd name="connsiteY5" fmla="*/ 1430148 h 2197996"/>
                  <a:gd name="connsiteX6" fmla="*/ 2275840 w 5243195"/>
                  <a:gd name="connsiteY6" fmla="*/ 2141348 h 2197996"/>
                  <a:gd name="connsiteX7" fmla="*/ 2885440 w 5243195"/>
                  <a:gd name="connsiteY7" fmla="*/ 2049908 h 2197996"/>
                  <a:gd name="connsiteX8" fmla="*/ 3393440 w 5243195"/>
                  <a:gd name="connsiteY8" fmla="*/ 1226948 h 2197996"/>
                  <a:gd name="connsiteX9" fmla="*/ 3901440 w 5243195"/>
                  <a:gd name="connsiteY9" fmla="*/ 312548 h 2197996"/>
                  <a:gd name="connsiteX10" fmla="*/ 4419600 w 5243195"/>
                  <a:gd name="connsiteY10" fmla="*/ 48388 h 2197996"/>
                  <a:gd name="connsiteX11" fmla="*/ 5243195 w 5243195"/>
                  <a:gd name="connsiteY11" fmla="*/ 1190753 h 2197996"/>
                  <a:gd name="connsiteX0" fmla="*/ 0 w 5243195"/>
                  <a:gd name="connsiteY0" fmla="*/ 1213950 h 2164678"/>
                  <a:gd name="connsiteX1" fmla="*/ 223520 w 5243195"/>
                  <a:gd name="connsiteY1" fmla="*/ 1367819 h 2164678"/>
                  <a:gd name="connsiteX2" fmla="*/ 528320 w 5243195"/>
                  <a:gd name="connsiteY2" fmla="*/ 1377979 h 2164678"/>
                  <a:gd name="connsiteX3" fmla="*/ 863600 w 5243195"/>
                  <a:gd name="connsiteY3" fmla="*/ 888830 h 2164678"/>
                  <a:gd name="connsiteX4" fmla="*/ 1280160 w 5243195"/>
                  <a:gd name="connsiteY4" fmla="*/ 848190 h 2164678"/>
                  <a:gd name="connsiteX5" fmla="*/ 1727200 w 5243195"/>
                  <a:gd name="connsiteY5" fmla="*/ 1396830 h 2164678"/>
                  <a:gd name="connsiteX6" fmla="*/ 2275840 w 5243195"/>
                  <a:gd name="connsiteY6" fmla="*/ 2108030 h 2164678"/>
                  <a:gd name="connsiteX7" fmla="*/ 2885440 w 5243195"/>
                  <a:gd name="connsiteY7" fmla="*/ 2016590 h 2164678"/>
                  <a:gd name="connsiteX8" fmla="*/ 3393440 w 5243195"/>
                  <a:gd name="connsiteY8" fmla="*/ 1193630 h 2164678"/>
                  <a:gd name="connsiteX9" fmla="*/ 3901440 w 5243195"/>
                  <a:gd name="connsiteY9" fmla="*/ 279230 h 2164678"/>
                  <a:gd name="connsiteX10" fmla="*/ 4419600 w 5243195"/>
                  <a:gd name="connsiteY10" fmla="*/ 53170 h 2164678"/>
                  <a:gd name="connsiteX11" fmla="*/ 5243195 w 5243195"/>
                  <a:gd name="connsiteY11" fmla="*/ 1157435 h 2164678"/>
                  <a:gd name="connsiteX0" fmla="*/ 0 w 5243195"/>
                  <a:gd name="connsiteY0" fmla="*/ 1181576 h 2132304"/>
                  <a:gd name="connsiteX1" fmla="*/ 223520 w 5243195"/>
                  <a:gd name="connsiteY1" fmla="*/ 1335445 h 2132304"/>
                  <a:gd name="connsiteX2" fmla="*/ 528320 w 5243195"/>
                  <a:gd name="connsiteY2" fmla="*/ 1345605 h 2132304"/>
                  <a:gd name="connsiteX3" fmla="*/ 863600 w 5243195"/>
                  <a:gd name="connsiteY3" fmla="*/ 856456 h 2132304"/>
                  <a:gd name="connsiteX4" fmla="*/ 1280160 w 5243195"/>
                  <a:gd name="connsiteY4" fmla="*/ 815816 h 2132304"/>
                  <a:gd name="connsiteX5" fmla="*/ 1727200 w 5243195"/>
                  <a:gd name="connsiteY5" fmla="*/ 1364456 h 2132304"/>
                  <a:gd name="connsiteX6" fmla="*/ 2275840 w 5243195"/>
                  <a:gd name="connsiteY6" fmla="*/ 2075656 h 2132304"/>
                  <a:gd name="connsiteX7" fmla="*/ 2885440 w 5243195"/>
                  <a:gd name="connsiteY7" fmla="*/ 1984216 h 2132304"/>
                  <a:gd name="connsiteX8" fmla="*/ 3393440 w 5243195"/>
                  <a:gd name="connsiteY8" fmla="*/ 1161256 h 2132304"/>
                  <a:gd name="connsiteX9" fmla="*/ 3901440 w 5243195"/>
                  <a:gd name="connsiteY9" fmla="*/ 246856 h 2132304"/>
                  <a:gd name="connsiteX10" fmla="*/ 4486275 w 5243195"/>
                  <a:gd name="connsiteY10" fmla="*/ 58896 h 2132304"/>
                  <a:gd name="connsiteX11" fmla="*/ 5243195 w 5243195"/>
                  <a:gd name="connsiteY11" fmla="*/ 1125061 h 2132304"/>
                  <a:gd name="connsiteX0" fmla="*/ 0 w 5243195"/>
                  <a:gd name="connsiteY0" fmla="*/ 1181576 h 2076199"/>
                  <a:gd name="connsiteX1" fmla="*/ 223520 w 5243195"/>
                  <a:gd name="connsiteY1" fmla="*/ 1335445 h 2076199"/>
                  <a:gd name="connsiteX2" fmla="*/ 528320 w 5243195"/>
                  <a:gd name="connsiteY2" fmla="*/ 1345605 h 2076199"/>
                  <a:gd name="connsiteX3" fmla="*/ 863600 w 5243195"/>
                  <a:gd name="connsiteY3" fmla="*/ 856456 h 2076199"/>
                  <a:gd name="connsiteX4" fmla="*/ 1280160 w 5243195"/>
                  <a:gd name="connsiteY4" fmla="*/ 815816 h 2076199"/>
                  <a:gd name="connsiteX5" fmla="*/ 1727200 w 5243195"/>
                  <a:gd name="connsiteY5" fmla="*/ 1364456 h 2076199"/>
                  <a:gd name="connsiteX6" fmla="*/ 2275840 w 5243195"/>
                  <a:gd name="connsiteY6" fmla="*/ 2075656 h 2076199"/>
                  <a:gd name="connsiteX7" fmla="*/ 2728422 w 5243195"/>
                  <a:gd name="connsiteY7" fmla="*/ 1476216 h 2076199"/>
                  <a:gd name="connsiteX8" fmla="*/ 3393440 w 5243195"/>
                  <a:gd name="connsiteY8" fmla="*/ 1161256 h 2076199"/>
                  <a:gd name="connsiteX9" fmla="*/ 3901440 w 5243195"/>
                  <a:gd name="connsiteY9" fmla="*/ 246856 h 2076199"/>
                  <a:gd name="connsiteX10" fmla="*/ 4486275 w 5243195"/>
                  <a:gd name="connsiteY10" fmla="*/ 58896 h 2076199"/>
                  <a:gd name="connsiteX11" fmla="*/ 5243195 w 5243195"/>
                  <a:gd name="connsiteY11" fmla="*/ 1125061 h 2076199"/>
                  <a:gd name="connsiteX0" fmla="*/ 0 w 5243195"/>
                  <a:gd name="connsiteY0" fmla="*/ 1181576 h 1477397"/>
                  <a:gd name="connsiteX1" fmla="*/ 223520 w 5243195"/>
                  <a:gd name="connsiteY1" fmla="*/ 1335445 h 1477397"/>
                  <a:gd name="connsiteX2" fmla="*/ 528320 w 5243195"/>
                  <a:gd name="connsiteY2" fmla="*/ 1345605 h 1477397"/>
                  <a:gd name="connsiteX3" fmla="*/ 863600 w 5243195"/>
                  <a:gd name="connsiteY3" fmla="*/ 856456 h 1477397"/>
                  <a:gd name="connsiteX4" fmla="*/ 1280160 w 5243195"/>
                  <a:gd name="connsiteY4" fmla="*/ 815816 h 1477397"/>
                  <a:gd name="connsiteX5" fmla="*/ 1727200 w 5243195"/>
                  <a:gd name="connsiteY5" fmla="*/ 1364456 h 1477397"/>
                  <a:gd name="connsiteX6" fmla="*/ 2340495 w 5243195"/>
                  <a:gd name="connsiteY6" fmla="*/ 1272092 h 1477397"/>
                  <a:gd name="connsiteX7" fmla="*/ 2728422 w 5243195"/>
                  <a:gd name="connsiteY7" fmla="*/ 1476216 h 1477397"/>
                  <a:gd name="connsiteX8" fmla="*/ 3393440 w 5243195"/>
                  <a:gd name="connsiteY8" fmla="*/ 1161256 h 1477397"/>
                  <a:gd name="connsiteX9" fmla="*/ 3901440 w 5243195"/>
                  <a:gd name="connsiteY9" fmla="*/ 246856 h 1477397"/>
                  <a:gd name="connsiteX10" fmla="*/ 4486275 w 5243195"/>
                  <a:gd name="connsiteY10" fmla="*/ 58896 h 1477397"/>
                  <a:gd name="connsiteX11" fmla="*/ 5243195 w 5243195"/>
                  <a:gd name="connsiteY11" fmla="*/ 1125061 h 1477397"/>
                  <a:gd name="connsiteX0" fmla="*/ 0 w 5243195"/>
                  <a:gd name="connsiteY0" fmla="*/ 1181576 h 1477525"/>
                  <a:gd name="connsiteX1" fmla="*/ 223520 w 5243195"/>
                  <a:gd name="connsiteY1" fmla="*/ 1335445 h 1477525"/>
                  <a:gd name="connsiteX2" fmla="*/ 528320 w 5243195"/>
                  <a:gd name="connsiteY2" fmla="*/ 1345605 h 1477525"/>
                  <a:gd name="connsiteX3" fmla="*/ 863600 w 5243195"/>
                  <a:gd name="connsiteY3" fmla="*/ 856456 h 1477525"/>
                  <a:gd name="connsiteX4" fmla="*/ 1280160 w 5243195"/>
                  <a:gd name="connsiteY4" fmla="*/ 815816 h 1477525"/>
                  <a:gd name="connsiteX5" fmla="*/ 1588655 w 5243195"/>
                  <a:gd name="connsiteY5" fmla="*/ 1235147 h 1477525"/>
                  <a:gd name="connsiteX6" fmla="*/ 2340495 w 5243195"/>
                  <a:gd name="connsiteY6" fmla="*/ 1272092 h 1477525"/>
                  <a:gd name="connsiteX7" fmla="*/ 2728422 w 5243195"/>
                  <a:gd name="connsiteY7" fmla="*/ 1476216 h 1477525"/>
                  <a:gd name="connsiteX8" fmla="*/ 3393440 w 5243195"/>
                  <a:gd name="connsiteY8" fmla="*/ 1161256 h 1477525"/>
                  <a:gd name="connsiteX9" fmla="*/ 3901440 w 5243195"/>
                  <a:gd name="connsiteY9" fmla="*/ 246856 h 1477525"/>
                  <a:gd name="connsiteX10" fmla="*/ 4486275 w 5243195"/>
                  <a:gd name="connsiteY10" fmla="*/ 58896 h 1477525"/>
                  <a:gd name="connsiteX11" fmla="*/ 5243195 w 5243195"/>
                  <a:gd name="connsiteY11" fmla="*/ 1125061 h 1477525"/>
                  <a:gd name="connsiteX0" fmla="*/ 0 w 5243195"/>
                  <a:gd name="connsiteY0" fmla="*/ 1181576 h 1477476"/>
                  <a:gd name="connsiteX1" fmla="*/ 223520 w 5243195"/>
                  <a:gd name="connsiteY1" fmla="*/ 1335445 h 1477476"/>
                  <a:gd name="connsiteX2" fmla="*/ 528320 w 5243195"/>
                  <a:gd name="connsiteY2" fmla="*/ 1345605 h 1477476"/>
                  <a:gd name="connsiteX3" fmla="*/ 863600 w 5243195"/>
                  <a:gd name="connsiteY3" fmla="*/ 856456 h 1477476"/>
                  <a:gd name="connsiteX4" fmla="*/ 1280160 w 5243195"/>
                  <a:gd name="connsiteY4" fmla="*/ 815816 h 1477476"/>
                  <a:gd name="connsiteX5" fmla="*/ 1588655 w 5243195"/>
                  <a:gd name="connsiteY5" fmla="*/ 1235147 h 1477476"/>
                  <a:gd name="connsiteX6" fmla="*/ 1952561 w 5243195"/>
                  <a:gd name="connsiteY6" fmla="*/ 1281989 h 1477476"/>
                  <a:gd name="connsiteX7" fmla="*/ 2340495 w 5243195"/>
                  <a:gd name="connsiteY7" fmla="*/ 1272092 h 1477476"/>
                  <a:gd name="connsiteX8" fmla="*/ 2728422 w 5243195"/>
                  <a:gd name="connsiteY8" fmla="*/ 1476216 h 1477476"/>
                  <a:gd name="connsiteX9" fmla="*/ 3393440 w 5243195"/>
                  <a:gd name="connsiteY9" fmla="*/ 1161256 h 1477476"/>
                  <a:gd name="connsiteX10" fmla="*/ 3901440 w 5243195"/>
                  <a:gd name="connsiteY10" fmla="*/ 246856 h 1477476"/>
                  <a:gd name="connsiteX11" fmla="*/ 4486275 w 5243195"/>
                  <a:gd name="connsiteY11" fmla="*/ 58896 h 1477476"/>
                  <a:gd name="connsiteX12" fmla="*/ 5243195 w 5243195"/>
                  <a:gd name="connsiteY12" fmla="*/ 1125061 h 1477476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63600 w 5243195"/>
                  <a:gd name="connsiteY3" fmla="*/ 856456 h 1688461"/>
                  <a:gd name="connsiteX4" fmla="*/ 1280160 w 5243195"/>
                  <a:gd name="connsiteY4" fmla="*/ 815816 h 1688461"/>
                  <a:gd name="connsiteX5" fmla="*/ 1588655 w 5243195"/>
                  <a:gd name="connsiteY5" fmla="*/ 1235147 h 1688461"/>
                  <a:gd name="connsiteX6" fmla="*/ 1934088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63600 w 5243195"/>
                  <a:gd name="connsiteY3" fmla="*/ 856456 h 1688461"/>
                  <a:gd name="connsiteX4" fmla="*/ 1280160 w 5243195"/>
                  <a:gd name="connsiteY4" fmla="*/ 815816 h 1688461"/>
                  <a:gd name="connsiteX5" fmla="*/ 1588655 w 5243195"/>
                  <a:gd name="connsiteY5" fmla="*/ 1235147 h 1688461"/>
                  <a:gd name="connsiteX6" fmla="*/ 1980270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63600 w 5243195"/>
                  <a:gd name="connsiteY3" fmla="*/ 856456 h 1688461"/>
                  <a:gd name="connsiteX4" fmla="*/ 1280160 w 5243195"/>
                  <a:gd name="connsiteY4" fmla="*/ 815816 h 1688461"/>
                  <a:gd name="connsiteX5" fmla="*/ 1579419 w 5243195"/>
                  <a:gd name="connsiteY5" fmla="*/ 1152020 h 1688461"/>
                  <a:gd name="connsiteX6" fmla="*/ 1980270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63600 w 5243195"/>
                  <a:gd name="connsiteY3" fmla="*/ 856456 h 1688461"/>
                  <a:gd name="connsiteX4" fmla="*/ 1183640 w 5243195"/>
                  <a:gd name="connsiteY4" fmla="*/ 759936 h 1688461"/>
                  <a:gd name="connsiteX5" fmla="*/ 1579419 w 5243195"/>
                  <a:gd name="connsiteY5" fmla="*/ 1152020 h 1688461"/>
                  <a:gd name="connsiteX6" fmla="*/ 1980270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63600 w 5243195"/>
                  <a:gd name="connsiteY3" fmla="*/ 856456 h 1688461"/>
                  <a:gd name="connsiteX4" fmla="*/ 1183640 w 5243195"/>
                  <a:gd name="connsiteY4" fmla="*/ 759936 h 1688461"/>
                  <a:gd name="connsiteX5" fmla="*/ 1579419 w 5243195"/>
                  <a:gd name="connsiteY5" fmla="*/ 1152020 h 1688461"/>
                  <a:gd name="connsiteX6" fmla="*/ 1980270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63600 w 5243195"/>
                  <a:gd name="connsiteY3" fmla="*/ 856456 h 1688461"/>
                  <a:gd name="connsiteX4" fmla="*/ 1168400 w 5243195"/>
                  <a:gd name="connsiteY4" fmla="*/ 759936 h 1688461"/>
                  <a:gd name="connsiteX5" fmla="*/ 1579419 w 5243195"/>
                  <a:gd name="connsiteY5" fmla="*/ 1152020 h 1688461"/>
                  <a:gd name="connsiteX6" fmla="*/ 1980270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07720 w 5243195"/>
                  <a:gd name="connsiteY3" fmla="*/ 897096 h 1688461"/>
                  <a:gd name="connsiteX4" fmla="*/ 1168400 w 5243195"/>
                  <a:gd name="connsiteY4" fmla="*/ 759936 h 1688461"/>
                  <a:gd name="connsiteX5" fmla="*/ 1579419 w 5243195"/>
                  <a:gd name="connsiteY5" fmla="*/ 1152020 h 1688461"/>
                  <a:gd name="connsiteX6" fmla="*/ 1980270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07720 w 5243195"/>
                  <a:gd name="connsiteY3" fmla="*/ 897096 h 1688461"/>
                  <a:gd name="connsiteX4" fmla="*/ 1168400 w 5243195"/>
                  <a:gd name="connsiteY4" fmla="*/ 759936 h 1688461"/>
                  <a:gd name="connsiteX5" fmla="*/ 1579419 w 5243195"/>
                  <a:gd name="connsiteY5" fmla="*/ 1152020 h 1688461"/>
                  <a:gd name="connsiteX6" fmla="*/ 1965030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1"/>
                  <a:gd name="connsiteX1" fmla="*/ 223520 w 5243195"/>
                  <a:gd name="connsiteY1" fmla="*/ 1335445 h 1688461"/>
                  <a:gd name="connsiteX2" fmla="*/ 528320 w 5243195"/>
                  <a:gd name="connsiteY2" fmla="*/ 1345605 h 1688461"/>
                  <a:gd name="connsiteX3" fmla="*/ 807720 w 5243195"/>
                  <a:gd name="connsiteY3" fmla="*/ 897096 h 1688461"/>
                  <a:gd name="connsiteX4" fmla="*/ 1168400 w 5243195"/>
                  <a:gd name="connsiteY4" fmla="*/ 759936 h 1688461"/>
                  <a:gd name="connsiteX5" fmla="*/ 1579419 w 5243195"/>
                  <a:gd name="connsiteY5" fmla="*/ 1152020 h 1688461"/>
                  <a:gd name="connsiteX6" fmla="*/ 1965030 w 5243195"/>
                  <a:gd name="connsiteY6" fmla="*/ 1688389 h 1688461"/>
                  <a:gd name="connsiteX7" fmla="*/ 2340495 w 5243195"/>
                  <a:gd name="connsiteY7" fmla="*/ 1272092 h 1688461"/>
                  <a:gd name="connsiteX8" fmla="*/ 2728422 w 5243195"/>
                  <a:gd name="connsiteY8" fmla="*/ 1476216 h 1688461"/>
                  <a:gd name="connsiteX9" fmla="*/ 3393440 w 5243195"/>
                  <a:gd name="connsiteY9" fmla="*/ 1161256 h 1688461"/>
                  <a:gd name="connsiteX10" fmla="*/ 3901440 w 5243195"/>
                  <a:gd name="connsiteY10" fmla="*/ 246856 h 1688461"/>
                  <a:gd name="connsiteX11" fmla="*/ 4486275 w 5243195"/>
                  <a:gd name="connsiteY11" fmla="*/ 58896 h 1688461"/>
                  <a:gd name="connsiteX12" fmla="*/ 5243195 w 5243195"/>
                  <a:gd name="connsiteY12" fmla="*/ 1125061 h 1688461"/>
                  <a:gd name="connsiteX0" fmla="*/ 0 w 5243195"/>
                  <a:gd name="connsiteY0" fmla="*/ 1181576 h 1688460"/>
                  <a:gd name="connsiteX1" fmla="*/ 223520 w 5243195"/>
                  <a:gd name="connsiteY1" fmla="*/ 1335445 h 1688460"/>
                  <a:gd name="connsiteX2" fmla="*/ 528320 w 5243195"/>
                  <a:gd name="connsiteY2" fmla="*/ 1345605 h 1688460"/>
                  <a:gd name="connsiteX3" fmla="*/ 807720 w 5243195"/>
                  <a:gd name="connsiteY3" fmla="*/ 897096 h 1688460"/>
                  <a:gd name="connsiteX4" fmla="*/ 1168400 w 5243195"/>
                  <a:gd name="connsiteY4" fmla="*/ 759936 h 1688460"/>
                  <a:gd name="connsiteX5" fmla="*/ 1579419 w 5243195"/>
                  <a:gd name="connsiteY5" fmla="*/ 1152020 h 1688460"/>
                  <a:gd name="connsiteX6" fmla="*/ 1965030 w 5243195"/>
                  <a:gd name="connsiteY6" fmla="*/ 1688389 h 1688460"/>
                  <a:gd name="connsiteX7" fmla="*/ 2340495 w 5243195"/>
                  <a:gd name="connsiteY7" fmla="*/ 1272092 h 1688460"/>
                  <a:gd name="connsiteX8" fmla="*/ 2728422 w 5243195"/>
                  <a:gd name="connsiteY8" fmla="*/ 1527016 h 1688460"/>
                  <a:gd name="connsiteX9" fmla="*/ 3393440 w 5243195"/>
                  <a:gd name="connsiteY9" fmla="*/ 1161256 h 1688460"/>
                  <a:gd name="connsiteX10" fmla="*/ 3901440 w 5243195"/>
                  <a:gd name="connsiteY10" fmla="*/ 246856 h 1688460"/>
                  <a:gd name="connsiteX11" fmla="*/ 4486275 w 5243195"/>
                  <a:gd name="connsiteY11" fmla="*/ 58896 h 1688460"/>
                  <a:gd name="connsiteX12" fmla="*/ 5243195 w 5243195"/>
                  <a:gd name="connsiteY12" fmla="*/ 1125061 h 1688460"/>
                  <a:gd name="connsiteX0" fmla="*/ 0 w 5243195"/>
                  <a:gd name="connsiteY0" fmla="*/ 1181576 h 1688460"/>
                  <a:gd name="connsiteX1" fmla="*/ 223520 w 5243195"/>
                  <a:gd name="connsiteY1" fmla="*/ 1335445 h 1688460"/>
                  <a:gd name="connsiteX2" fmla="*/ 528320 w 5243195"/>
                  <a:gd name="connsiteY2" fmla="*/ 1345605 h 1688460"/>
                  <a:gd name="connsiteX3" fmla="*/ 807720 w 5243195"/>
                  <a:gd name="connsiteY3" fmla="*/ 897096 h 1688460"/>
                  <a:gd name="connsiteX4" fmla="*/ 1168400 w 5243195"/>
                  <a:gd name="connsiteY4" fmla="*/ 759936 h 1688460"/>
                  <a:gd name="connsiteX5" fmla="*/ 1579419 w 5243195"/>
                  <a:gd name="connsiteY5" fmla="*/ 1152020 h 1688460"/>
                  <a:gd name="connsiteX6" fmla="*/ 1965030 w 5243195"/>
                  <a:gd name="connsiteY6" fmla="*/ 1688389 h 1688460"/>
                  <a:gd name="connsiteX7" fmla="*/ 2340495 w 5243195"/>
                  <a:gd name="connsiteY7" fmla="*/ 1272092 h 1688460"/>
                  <a:gd name="connsiteX8" fmla="*/ 2728422 w 5243195"/>
                  <a:gd name="connsiteY8" fmla="*/ 1527016 h 1688460"/>
                  <a:gd name="connsiteX9" fmla="*/ 3119576 w 5243195"/>
                  <a:gd name="connsiteY9" fmla="*/ 1388669 h 1688460"/>
                  <a:gd name="connsiteX10" fmla="*/ 3393440 w 5243195"/>
                  <a:gd name="connsiteY10" fmla="*/ 1161256 h 1688460"/>
                  <a:gd name="connsiteX11" fmla="*/ 3901440 w 5243195"/>
                  <a:gd name="connsiteY11" fmla="*/ 246856 h 1688460"/>
                  <a:gd name="connsiteX12" fmla="*/ 4486275 w 5243195"/>
                  <a:gd name="connsiteY12" fmla="*/ 58896 h 1688460"/>
                  <a:gd name="connsiteX13" fmla="*/ 5243195 w 5243195"/>
                  <a:gd name="connsiteY13" fmla="*/ 1125061 h 1688460"/>
                  <a:gd name="connsiteX0" fmla="*/ 0 w 5243195"/>
                  <a:gd name="connsiteY0" fmla="*/ 1209708 h 1986099"/>
                  <a:gd name="connsiteX1" fmla="*/ 223520 w 5243195"/>
                  <a:gd name="connsiteY1" fmla="*/ 1363577 h 1986099"/>
                  <a:gd name="connsiteX2" fmla="*/ 528320 w 5243195"/>
                  <a:gd name="connsiteY2" fmla="*/ 1373737 h 1986099"/>
                  <a:gd name="connsiteX3" fmla="*/ 807720 w 5243195"/>
                  <a:gd name="connsiteY3" fmla="*/ 925228 h 1986099"/>
                  <a:gd name="connsiteX4" fmla="*/ 1168400 w 5243195"/>
                  <a:gd name="connsiteY4" fmla="*/ 788068 h 1986099"/>
                  <a:gd name="connsiteX5" fmla="*/ 1579419 w 5243195"/>
                  <a:gd name="connsiteY5" fmla="*/ 1180152 h 1986099"/>
                  <a:gd name="connsiteX6" fmla="*/ 1965030 w 5243195"/>
                  <a:gd name="connsiteY6" fmla="*/ 1716521 h 1986099"/>
                  <a:gd name="connsiteX7" fmla="*/ 2340495 w 5243195"/>
                  <a:gd name="connsiteY7" fmla="*/ 1300224 h 1986099"/>
                  <a:gd name="connsiteX8" fmla="*/ 2728422 w 5243195"/>
                  <a:gd name="connsiteY8" fmla="*/ 1555148 h 1986099"/>
                  <a:gd name="connsiteX9" fmla="*/ 3119576 w 5243195"/>
                  <a:gd name="connsiteY9" fmla="*/ 1416801 h 1986099"/>
                  <a:gd name="connsiteX10" fmla="*/ 3500120 w 5243195"/>
                  <a:gd name="connsiteY10" fmla="*/ 1956468 h 1986099"/>
                  <a:gd name="connsiteX11" fmla="*/ 3901440 w 5243195"/>
                  <a:gd name="connsiteY11" fmla="*/ 274988 h 1986099"/>
                  <a:gd name="connsiteX12" fmla="*/ 4486275 w 5243195"/>
                  <a:gd name="connsiteY12" fmla="*/ 87028 h 1986099"/>
                  <a:gd name="connsiteX13" fmla="*/ 5243195 w 5243195"/>
                  <a:gd name="connsiteY13" fmla="*/ 1153193 h 1986099"/>
                  <a:gd name="connsiteX0" fmla="*/ 0 w 5243195"/>
                  <a:gd name="connsiteY0" fmla="*/ 1209708 h 1986099"/>
                  <a:gd name="connsiteX1" fmla="*/ 223520 w 5243195"/>
                  <a:gd name="connsiteY1" fmla="*/ 1363577 h 1986099"/>
                  <a:gd name="connsiteX2" fmla="*/ 528320 w 5243195"/>
                  <a:gd name="connsiteY2" fmla="*/ 1373737 h 1986099"/>
                  <a:gd name="connsiteX3" fmla="*/ 807720 w 5243195"/>
                  <a:gd name="connsiteY3" fmla="*/ 925228 h 1986099"/>
                  <a:gd name="connsiteX4" fmla="*/ 1168400 w 5243195"/>
                  <a:gd name="connsiteY4" fmla="*/ 788068 h 1986099"/>
                  <a:gd name="connsiteX5" fmla="*/ 1579419 w 5243195"/>
                  <a:gd name="connsiteY5" fmla="*/ 1180152 h 1986099"/>
                  <a:gd name="connsiteX6" fmla="*/ 1965030 w 5243195"/>
                  <a:gd name="connsiteY6" fmla="*/ 1716521 h 1986099"/>
                  <a:gd name="connsiteX7" fmla="*/ 2340495 w 5243195"/>
                  <a:gd name="connsiteY7" fmla="*/ 1300224 h 1986099"/>
                  <a:gd name="connsiteX8" fmla="*/ 2728422 w 5243195"/>
                  <a:gd name="connsiteY8" fmla="*/ 1555148 h 1986099"/>
                  <a:gd name="connsiteX9" fmla="*/ 3119576 w 5243195"/>
                  <a:gd name="connsiteY9" fmla="*/ 1416801 h 1986099"/>
                  <a:gd name="connsiteX10" fmla="*/ 3500120 w 5243195"/>
                  <a:gd name="connsiteY10" fmla="*/ 1956468 h 1986099"/>
                  <a:gd name="connsiteX11" fmla="*/ 3901440 w 5243195"/>
                  <a:gd name="connsiteY11" fmla="*/ 274988 h 1986099"/>
                  <a:gd name="connsiteX12" fmla="*/ 4486275 w 5243195"/>
                  <a:gd name="connsiteY12" fmla="*/ 87028 h 1986099"/>
                  <a:gd name="connsiteX13" fmla="*/ 5243195 w 5243195"/>
                  <a:gd name="connsiteY13" fmla="*/ 1153193 h 1986099"/>
                  <a:gd name="connsiteX0" fmla="*/ 0 w 5243195"/>
                  <a:gd name="connsiteY0" fmla="*/ 1209708 h 1956750"/>
                  <a:gd name="connsiteX1" fmla="*/ 223520 w 5243195"/>
                  <a:gd name="connsiteY1" fmla="*/ 1363577 h 1956750"/>
                  <a:gd name="connsiteX2" fmla="*/ 528320 w 5243195"/>
                  <a:gd name="connsiteY2" fmla="*/ 1373737 h 1956750"/>
                  <a:gd name="connsiteX3" fmla="*/ 807720 w 5243195"/>
                  <a:gd name="connsiteY3" fmla="*/ 925228 h 1956750"/>
                  <a:gd name="connsiteX4" fmla="*/ 1168400 w 5243195"/>
                  <a:gd name="connsiteY4" fmla="*/ 788068 h 1956750"/>
                  <a:gd name="connsiteX5" fmla="*/ 1579419 w 5243195"/>
                  <a:gd name="connsiteY5" fmla="*/ 1180152 h 1956750"/>
                  <a:gd name="connsiteX6" fmla="*/ 1965030 w 5243195"/>
                  <a:gd name="connsiteY6" fmla="*/ 1716521 h 1956750"/>
                  <a:gd name="connsiteX7" fmla="*/ 2340495 w 5243195"/>
                  <a:gd name="connsiteY7" fmla="*/ 1300224 h 1956750"/>
                  <a:gd name="connsiteX8" fmla="*/ 2728422 w 5243195"/>
                  <a:gd name="connsiteY8" fmla="*/ 1555148 h 1956750"/>
                  <a:gd name="connsiteX9" fmla="*/ 3119576 w 5243195"/>
                  <a:gd name="connsiteY9" fmla="*/ 1416801 h 1956750"/>
                  <a:gd name="connsiteX10" fmla="*/ 3500120 w 5243195"/>
                  <a:gd name="connsiteY10" fmla="*/ 1956468 h 1956750"/>
                  <a:gd name="connsiteX11" fmla="*/ 3901440 w 5243195"/>
                  <a:gd name="connsiteY11" fmla="*/ 274988 h 1956750"/>
                  <a:gd name="connsiteX12" fmla="*/ 4486275 w 5243195"/>
                  <a:gd name="connsiteY12" fmla="*/ 87028 h 1956750"/>
                  <a:gd name="connsiteX13" fmla="*/ 5243195 w 5243195"/>
                  <a:gd name="connsiteY13" fmla="*/ 1153193 h 1956750"/>
                  <a:gd name="connsiteX0" fmla="*/ 0 w 5243195"/>
                  <a:gd name="connsiteY0" fmla="*/ 1143764 h 1897882"/>
                  <a:gd name="connsiteX1" fmla="*/ 223520 w 5243195"/>
                  <a:gd name="connsiteY1" fmla="*/ 1297633 h 1897882"/>
                  <a:gd name="connsiteX2" fmla="*/ 528320 w 5243195"/>
                  <a:gd name="connsiteY2" fmla="*/ 1307793 h 1897882"/>
                  <a:gd name="connsiteX3" fmla="*/ 807720 w 5243195"/>
                  <a:gd name="connsiteY3" fmla="*/ 859284 h 1897882"/>
                  <a:gd name="connsiteX4" fmla="*/ 1168400 w 5243195"/>
                  <a:gd name="connsiteY4" fmla="*/ 722124 h 1897882"/>
                  <a:gd name="connsiteX5" fmla="*/ 1579419 w 5243195"/>
                  <a:gd name="connsiteY5" fmla="*/ 1114208 h 1897882"/>
                  <a:gd name="connsiteX6" fmla="*/ 1965030 w 5243195"/>
                  <a:gd name="connsiteY6" fmla="*/ 1650577 h 1897882"/>
                  <a:gd name="connsiteX7" fmla="*/ 2340495 w 5243195"/>
                  <a:gd name="connsiteY7" fmla="*/ 1234280 h 1897882"/>
                  <a:gd name="connsiteX8" fmla="*/ 2728422 w 5243195"/>
                  <a:gd name="connsiteY8" fmla="*/ 1489204 h 1897882"/>
                  <a:gd name="connsiteX9" fmla="*/ 3119576 w 5243195"/>
                  <a:gd name="connsiteY9" fmla="*/ 1350857 h 1897882"/>
                  <a:gd name="connsiteX10" fmla="*/ 3500120 w 5243195"/>
                  <a:gd name="connsiteY10" fmla="*/ 1890524 h 1897882"/>
                  <a:gd name="connsiteX11" fmla="*/ 3901440 w 5243195"/>
                  <a:gd name="connsiteY11" fmla="*/ 838964 h 1897882"/>
                  <a:gd name="connsiteX12" fmla="*/ 4486275 w 5243195"/>
                  <a:gd name="connsiteY12" fmla="*/ 21084 h 1897882"/>
                  <a:gd name="connsiteX13" fmla="*/ 5243195 w 5243195"/>
                  <a:gd name="connsiteY13" fmla="*/ 1087249 h 1897882"/>
                  <a:gd name="connsiteX0" fmla="*/ 0 w 5243195"/>
                  <a:gd name="connsiteY0" fmla="*/ 1148728 h 1902846"/>
                  <a:gd name="connsiteX1" fmla="*/ 223520 w 5243195"/>
                  <a:gd name="connsiteY1" fmla="*/ 1302597 h 1902846"/>
                  <a:gd name="connsiteX2" fmla="*/ 528320 w 5243195"/>
                  <a:gd name="connsiteY2" fmla="*/ 1312757 h 1902846"/>
                  <a:gd name="connsiteX3" fmla="*/ 807720 w 5243195"/>
                  <a:gd name="connsiteY3" fmla="*/ 864248 h 1902846"/>
                  <a:gd name="connsiteX4" fmla="*/ 1168400 w 5243195"/>
                  <a:gd name="connsiteY4" fmla="*/ 727088 h 1902846"/>
                  <a:gd name="connsiteX5" fmla="*/ 1579419 w 5243195"/>
                  <a:gd name="connsiteY5" fmla="*/ 1119172 h 1902846"/>
                  <a:gd name="connsiteX6" fmla="*/ 1965030 w 5243195"/>
                  <a:gd name="connsiteY6" fmla="*/ 1655541 h 1902846"/>
                  <a:gd name="connsiteX7" fmla="*/ 2340495 w 5243195"/>
                  <a:gd name="connsiteY7" fmla="*/ 1239244 h 1902846"/>
                  <a:gd name="connsiteX8" fmla="*/ 2728422 w 5243195"/>
                  <a:gd name="connsiteY8" fmla="*/ 1494168 h 1902846"/>
                  <a:gd name="connsiteX9" fmla="*/ 3119576 w 5243195"/>
                  <a:gd name="connsiteY9" fmla="*/ 1355821 h 1902846"/>
                  <a:gd name="connsiteX10" fmla="*/ 3500120 w 5243195"/>
                  <a:gd name="connsiteY10" fmla="*/ 1895488 h 1902846"/>
                  <a:gd name="connsiteX11" fmla="*/ 3901440 w 5243195"/>
                  <a:gd name="connsiteY11" fmla="*/ 843928 h 1902846"/>
                  <a:gd name="connsiteX12" fmla="*/ 4328795 w 5243195"/>
                  <a:gd name="connsiteY12" fmla="*/ 20968 h 1902846"/>
                  <a:gd name="connsiteX13" fmla="*/ 5243195 w 5243195"/>
                  <a:gd name="connsiteY13" fmla="*/ 1092213 h 1902846"/>
                  <a:gd name="connsiteX0" fmla="*/ 0 w 5243195"/>
                  <a:gd name="connsiteY0" fmla="*/ 1148728 h 1902846"/>
                  <a:gd name="connsiteX1" fmla="*/ 223520 w 5243195"/>
                  <a:gd name="connsiteY1" fmla="*/ 1302597 h 1902846"/>
                  <a:gd name="connsiteX2" fmla="*/ 528320 w 5243195"/>
                  <a:gd name="connsiteY2" fmla="*/ 1312757 h 1902846"/>
                  <a:gd name="connsiteX3" fmla="*/ 807720 w 5243195"/>
                  <a:gd name="connsiteY3" fmla="*/ 864248 h 1902846"/>
                  <a:gd name="connsiteX4" fmla="*/ 1168400 w 5243195"/>
                  <a:gd name="connsiteY4" fmla="*/ 727088 h 1902846"/>
                  <a:gd name="connsiteX5" fmla="*/ 1579419 w 5243195"/>
                  <a:gd name="connsiteY5" fmla="*/ 1119172 h 1902846"/>
                  <a:gd name="connsiteX6" fmla="*/ 1965030 w 5243195"/>
                  <a:gd name="connsiteY6" fmla="*/ 1655541 h 1902846"/>
                  <a:gd name="connsiteX7" fmla="*/ 2340495 w 5243195"/>
                  <a:gd name="connsiteY7" fmla="*/ 1239244 h 1902846"/>
                  <a:gd name="connsiteX8" fmla="*/ 2728422 w 5243195"/>
                  <a:gd name="connsiteY8" fmla="*/ 1494168 h 1902846"/>
                  <a:gd name="connsiteX9" fmla="*/ 3119576 w 5243195"/>
                  <a:gd name="connsiteY9" fmla="*/ 1355821 h 1902846"/>
                  <a:gd name="connsiteX10" fmla="*/ 3500120 w 5243195"/>
                  <a:gd name="connsiteY10" fmla="*/ 1895488 h 1902846"/>
                  <a:gd name="connsiteX11" fmla="*/ 3901440 w 5243195"/>
                  <a:gd name="connsiteY11" fmla="*/ 843928 h 1902846"/>
                  <a:gd name="connsiteX12" fmla="*/ 4288155 w 5243195"/>
                  <a:gd name="connsiteY12" fmla="*/ 20968 h 1902846"/>
                  <a:gd name="connsiteX13" fmla="*/ 5243195 w 5243195"/>
                  <a:gd name="connsiteY13" fmla="*/ 1092213 h 1902846"/>
                  <a:gd name="connsiteX0" fmla="*/ 0 w 5243195"/>
                  <a:gd name="connsiteY0" fmla="*/ 1144288 h 1898406"/>
                  <a:gd name="connsiteX1" fmla="*/ 223520 w 5243195"/>
                  <a:gd name="connsiteY1" fmla="*/ 1298157 h 1898406"/>
                  <a:gd name="connsiteX2" fmla="*/ 528320 w 5243195"/>
                  <a:gd name="connsiteY2" fmla="*/ 1308317 h 1898406"/>
                  <a:gd name="connsiteX3" fmla="*/ 807720 w 5243195"/>
                  <a:gd name="connsiteY3" fmla="*/ 859808 h 1898406"/>
                  <a:gd name="connsiteX4" fmla="*/ 1168400 w 5243195"/>
                  <a:gd name="connsiteY4" fmla="*/ 722648 h 1898406"/>
                  <a:gd name="connsiteX5" fmla="*/ 1579419 w 5243195"/>
                  <a:gd name="connsiteY5" fmla="*/ 1114732 h 1898406"/>
                  <a:gd name="connsiteX6" fmla="*/ 1965030 w 5243195"/>
                  <a:gd name="connsiteY6" fmla="*/ 1651101 h 1898406"/>
                  <a:gd name="connsiteX7" fmla="*/ 2340495 w 5243195"/>
                  <a:gd name="connsiteY7" fmla="*/ 1234804 h 1898406"/>
                  <a:gd name="connsiteX8" fmla="*/ 2728422 w 5243195"/>
                  <a:gd name="connsiteY8" fmla="*/ 1489728 h 1898406"/>
                  <a:gd name="connsiteX9" fmla="*/ 3119576 w 5243195"/>
                  <a:gd name="connsiteY9" fmla="*/ 1351381 h 1898406"/>
                  <a:gd name="connsiteX10" fmla="*/ 3500120 w 5243195"/>
                  <a:gd name="connsiteY10" fmla="*/ 1891048 h 1898406"/>
                  <a:gd name="connsiteX11" fmla="*/ 3901440 w 5243195"/>
                  <a:gd name="connsiteY11" fmla="*/ 839488 h 1898406"/>
                  <a:gd name="connsiteX12" fmla="*/ 4288155 w 5243195"/>
                  <a:gd name="connsiteY12" fmla="*/ 16528 h 1898406"/>
                  <a:gd name="connsiteX13" fmla="*/ 4679136 w 5243195"/>
                  <a:gd name="connsiteY13" fmla="*/ 350621 h 1898406"/>
                  <a:gd name="connsiteX14" fmla="*/ 5243195 w 5243195"/>
                  <a:gd name="connsiteY14" fmla="*/ 1087773 h 1898406"/>
                  <a:gd name="connsiteX0" fmla="*/ 0 w 5243195"/>
                  <a:gd name="connsiteY0" fmla="*/ 1165932 h 1920050"/>
                  <a:gd name="connsiteX1" fmla="*/ 223520 w 5243195"/>
                  <a:gd name="connsiteY1" fmla="*/ 1319801 h 1920050"/>
                  <a:gd name="connsiteX2" fmla="*/ 528320 w 5243195"/>
                  <a:gd name="connsiteY2" fmla="*/ 1329961 h 1920050"/>
                  <a:gd name="connsiteX3" fmla="*/ 807720 w 5243195"/>
                  <a:gd name="connsiteY3" fmla="*/ 881452 h 1920050"/>
                  <a:gd name="connsiteX4" fmla="*/ 1168400 w 5243195"/>
                  <a:gd name="connsiteY4" fmla="*/ 744292 h 1920050"/>
                  <a:gd name="connsiteX5" fmla="*/ 1579419 w 5243195"/>
                  <a:gd name="connsiteY5" fmla="*/ 1136376 h 1920050"/>
                  <a:gd name="connsiteX6" fmla="*/ 1965030 w 5243195"/>
                  <a:gd name="connsiteY6" fmla="*/ 1672745 h 1920050"/>
                  <a:gd name="connsiteX7" fmla="*/ 2340495 w 5243195"/>
                  <a:gd name="connsiteY7" fmla="*/ 1256448 h 1920050"/>
                  <a:gd name="connsiteX8" fmla="*/ 2728422 w 5243195"/>
                  <a:gd name="connsiteY8" fmla="*/ 1511372 h 1920050"/>
                  <a:gd name="connsiteX9" fmla="*/ 3119576 w 5243195"/>
                  <a:gd name="connsiteY9" fmla="*/ 1373025 h 1920050"/>
                  <a:gd name="connsiteX10" fmla="*/ 3500120 w 5243195"/>
                  <a:gd name="connsiteY10" fmla="*/ 1912692 h 1920050"/>
                  <a:gd name="connsiteX11" fmla="*/ 3901440 w 5243195"/>
                  <a:gd name="connsiteY11" fmla="*/ 861132 h 1920050"/>
                  <a:gd name="connsiteX12" fmla="*/ 4288155 w 5243195"/>
                  <a:gd name="connsiteY12" fmla="*/ 38172 h 1920050"/>
                  <a:gd name="connsiteX13" fmla="*/ 4694376 w 5243195"/>
                  <a:gd name="connsiteY13" fmla="*/ 184305 h 1920050"/>
                  <a:gd name="connsiteX14" fmla="*/ 5243195 w 5243195"/>
                  <a:gd name="connsiteY14" fmla="*/ 1109417 h 1920050"/>
                  <a:gd name="connsiteX0" fmla="*/ 0 w 5243195"/>
                  <a:gd name="connsiteY0" fmla="*/ 1159767 h 1913885"/>
                  <a:gd name="connsiteX1" fmla="*/ 223520 w 5243195"/>
                  <a:gd name="connsiteY1" fmla="*/ 1313636 h 1913885"/>
                  <a:gd name="connsiteX2" fmla="*/ 528320 w 5243195"/>
                  <a:gd name="connsiteY2" fmla="*/ 1323796 h 1913885"/>
                  <a:gd name="connsiteX3" fmla="*/ 807720 w 5243195"/>
                  <a:gd name="connsiteY3" fmla="*/ 875287 h 1913885"/>
                  <a:gd name="connsiteX4" fmla="*/ 1168400 w 5243195"/>
                  <a:gd name="connsiteY4" fmla="*/ 738127 h 1913885"/>
                  <a:gd name="connsiteX5" fmla="*/ 1579419 w 5243195"/>
                  <a:gd name="connsiteY5" fmla="*/ 1130211 h 1913885"/>
                  <a:gd name="connsiteX6" fmla="*/ 1965030 w 5243195"/>
                  <a:gd name="connsiteY6" fmla="*/ 1666580 h 1913885"/>
                  <a:gd name="connsiteX7" fmla="*/ 2340495 w 5243195"/>
                  <a:gd name="connsiteY7" fmla="*/ 1250283 h 1913885"/>
                  <a:gd name="connsiteX8" fmla="*/ 2728422 w 5243195"/>
                  <a:gd name="connsiteY8" fmla="*/ 1505207 h 1913885"/>
                  <a:gd name="connsiteX9" fmla="*/ 3119576 w 5243195"/>
                  <a:gd name="connsiteY9" fmla="*/ 1366860 h 1913885"/>
                  <a:gd name="connsiteX10" fmla="*/ 3500120 w 5243195"/>
                  <a:gd name="connsiteY10" fmla="*/ 1906527 h 1913885"/>
                  <a:gd name="connsiteX11" fmla="*/ 3901440 w 5243195"/>
                  <a:gd name="connsiteY11" fmla="*/ 854967 h 1913885"/>
                  <a:gd name="connsiteX12" fmla="*/ 4288155 w 5243195"/>
                  <a:gd name="connsiteY12" fmla="*/ 32007 h 1913885"/>
                  <a:gd name="connsiteX13" fmla="*/ 4684216 w 5243195"/>
                  <a:gd name="connsiteY13" fmla="*/ 208620 h 1913885"/>
                  <a:gd name="connsiteX14" fmla="*/ 5243195 w 5243195"/>
                  <a:gd name="connsiteY14" fmla="*/ 1103252 h 1913885"/>
                  <a:gd name="connsiteX0" fmla="*/ 0 w 5288915"/>
                  <a:gd name="connsiteY0" fmla="*/ 1159767 h 1913885"/>
                  <a:gd name="connsiteX1" fmla="*/ 223520 w 5288915"/>
                  <a:gd name="connsiteY1" fmla="*/ 1313636 h 1913885"/>
                  <a:gd name="connsiteX2" fmla="*/ 528320 w 5288915"/>
                  <a:gd name="connsiteY2" fmla="*/ 1323796 h 1913885"/>
                  <a:gd name="connsiteX3" fmla="*/ 807720 w 5288915"/>
                  <a:gd name="connsiteY3" fmla="*/ 875287 h 1913885"/>
                  <a:gd name="connsiteX4" fmla="*/ 1168400 w 5288915"/>
                  <a:gd name="connsiteY4" fmla="*/ 738127 h 1913885"/>
                  <a:gd name="connsiteX5" fmla="*/ 1579419 w 5288915"/>
                  <a:gd name="connsiteY5" fmla="*/ 1130211 h 1913885"/>
                  <a:gd name="connsiteX6" fmla="*/ 1965030 w 5288915"/>
                  <a:gd name="connsiteY6" fmla="*/ 1666580 h 1913885"/>
                  <a:gd name="connsiteX7" fmla="*/ 2340495 w 5288915"/>
                  <a:gd name="connsiteY7" fmla="*/ 1250283 h 1913885"/>
                  <a:gd name="connsiteX8" fmla="*/ 2728422 w 5288915"/>
                  <a:gd name="connsiteY8" fmla="*/ 1505207 h 1913885"/>
                  <a:gd name="connsiteX9" fmla="*/ 3119576 w 5288915"/>
                  <a:gd name="connsiteY9" fmla="*/ 1366860 h 1913885"/>
                  <a:gd name="connsiteX10" fmla="*/ 3500120 w 5288915"/>
                  <a:gd name="connsiteY10" fmla="*/ 1906527 h 1913885"/>
                  <a:gd name="connsiteX11" fmla="*/ 3901440 w 5288915"/>
                  <a:gd name="connsiteY11" fmla="*/ 854967 h 1913885"/>
                  <a:gd name="connsiteX12" fmla="*/ 4288155 w 5288915"/>
                  <a:gd name="connsiteY12" fmla="*/ 32007 h 1913885"/>
                  <a:gd name="connsiteX13" fmla="*/ 4684216 w 5288915"/>
                  <a:gd name="connsiteY13" fmla="*/ 208620 h 1913885"/>
                  <a:gd name="connsiteX14" fmla="*/ 5288915 w 5288915"/>
                  <a:gd name="connsiteY14" fmla="*/ 1103252 h 1913885"/>
                  <a:gd name="connsiteX0" fmla="*/ 0 w 5288915"/>
                  <a:gd name="connsiteY0" fmla="*/ 1159767 h 1913885"/>
                  <a:gd name="connsiteX1" fmla="*/ 223520 w 5288915"/>
                  <a:gd name="connsiteY1" fmla="*/ 1313636 h 1913885"/>
                  <a:gd name="connsiteX2" fmla="*/ 528320 w 5288915"/>
                  <a:gd name="connsiteY2" fmla="*/ 1323796 h 1913885"/>
                  <a:gd name="connsiteX3" fmla="*/ 807720 w 5288915"/>
                  <a:gd name="connsiteY3" fmla="*/ 875287 h 1913885"/>
                  <a:gd name="connsiteX4" fmla="*/ 1168400 w 5288915"/>
                  <a:gd name="connsiteY4" fmla="*/ 738127 h 1913885"/>
                  <a:gd name="connsiteX5" fmla="*/ 1579419 w 5288915"/>
                  <a:gd name="connsiteY5" fmla="*/ 1130211 h 1913885"/>
                  <a:gd name="connsiteX6" fmla="*/ 1965030 w 5288915"/>
                  <a:gd name="connsiteY6" fmla="*/ 1666580 h 1913885"/>
                  <a:gd name="connsiteX7" fmla="*/ 2340495 w 5288915"/>
                  <a:gd name="connsiteY7" fmla="*/ 1250283 h 1913885"/>
                  <a:gd name="connsiteX8" fmla="*/ 2728422 w 5288915"/>
                  <a:gd name="connsiteY8" fmla="*/ 1505207 h 1913885"/>
                  <a:gd name="connsiteX9" fmla="*/ 3119576 w 5288915"/>
                  <a:gd name="connsiteY9" fmla="*/ 1366860 h 1913885"/>
                  <a:gd name="connsiteX10" fmla="*/ 3500120 w 5288915"/>
                  <a:gd name="connsiteY10" fmla="*/ 1906527 h 1913885"/>
                  <a:gd name="connsiteX11" fmla="*/ 3901440 w 5288915"/>
                  <a:gd name="connsiteY11" fmla="*/ 854967 h 1913885"/>
                  <a:gd name="connsiteX12" fmla="*/ 4288155 w 5288915"/>
                  <a:gd name="connsiteY12" fmla="*/ 32007 h 1913885"/>
                  <a:gd name="connsiteX13" fmla="*/ 4684216 w 5288915"/>
                  <a:gd name="connsiteY13" fmla="*/ 208620 h 1913885"/>
                  <a:gd name="connsiteX14" fmla="*/ 5288915 w 5288915"/>
                  <a:gd name="connsiteY14" fmla="*/ 1103252 h 1913885"/>
                  <a:gd name="connsiteX0" fmla="*/ 0 w 5288915"/>
                  <a:gd name="connsiteY0" fmla="*/ 1159767 h 1913885"/>
                  <a:gd name="connsiteX1" fmla="*/ 223520 w 5288915"/>
                  <a:gd name="connsiteY1" fmla="*/ 1313636 h 1913885"/>
                  <a:gd name="connsiteX2" fmla="*/ 528320 w 5288915"/>
                  <a:gd name="connsiteY2" fmla="*/ 1323796 h 1913885"/>
                  <a:gd name="connsiteX3" fmla="*/ 807720 w 5288915"/>
                  <a:gd name="connsiteY3" fmla="*/ 875287 h 1913885"/>
                  <a:gd name="connsiteX4" fmla="*/ 1168400 w 5288915"/>
                  <a:gd name="connsiteY4" fmla="*/ 738127 h 1913885"/>
                  <a:gd name="connsiteX5" fmla="*/ 1579419 w 5288915"/>
                  <a:gd name="connsiteY5" fmla="*/ 1130211 h 1913885"/>
                  <a:gd name="connsiteX6" fmla="*/ 1965030 w 5288915"/>
                  <a:gd name="connsiteY6" fmla="*/ 1666580 h 1913885"/>
                  <a:gd name="connsiteX7" fmla="*/ 2340495 w 5288915"/>
                  <a:gd name="connsiteY7" fmla="*/ 1250283 h 1913885"/>
                  <a:gd name="connsiteX8" fmla="*/ 2728422 w 5288915"/>
                  <a:gd name="connsiteY8" fmla="*/ 1505207 h 1913885"/>
                  <a:gd name="connsiteX9" fmla="*/ 3119576 w 5288915"/>
                  <a:gd name="connsiteY9" fmla="*/ 1366860 h 1913885"/>
                  <a:gd name="connsiteX10" fmla="*/ 3500120 w 5288915"/>
                  <a:gd name="connsiteY10" fmla="*/ 1906527 h 1913885"/>
                  <a:gd name="connsiteX11" fmla="*/ 3901440 w 5288915"/>
                  <a:gd name="connsiteY11" fmla="*/ 854967 h 1913885"/>
                  <a:gd name="connsiteX12" fmla="*/ 4288155 w 5288915"/>
                  <a:gd name="connsiteY12" fmla="*/ 32007 h 1913885"/>
                  <a:gd name="connsiteX13" fmla="*/ 4684216 w 5288915"/>
                  <a:gd name="connsiteY13" fmla="*/ 208620 h 1913885"/>
                  <a:gd name="connsiteX14" fmla="*/ 5288915 w 5288915"/>
                  <a:gd name="connsiteY14" fmla="*/ 1103252 h 1913885"/>
                  <a:gd name="connsiteX0" fmla="*/ 0 w 5288915"/>
                  <a:gd name="connsiteY0" fmla="*/ 1159767 h 1913885"/>
                  <a:gd name="connsiteX1" fmla="*/ 223520 w 5288915"/>
                  <a:gd name="connsiteY1" fmla="*/ 1313636 h 1913885"/>
                  <a:gd name="connsiteX2" fmla="*/ 528320 w 5288915"/>
                  <a:gd name="connsiteY2" fmla="*/ 1323796 h 1913885"/>
                  <a:gd name="connsiteX3" fmla="*/ 807720 w 5288915"/>
                  <a:gd name="connsiteY3" fmla="*/ 875287 h 1913885"/>
                  <a:gd name="connsiteX4" fmla="*/ 1168400 w 5288915"/>
                  <a:gd name="connsiteY4" fmla="*/ 738127 h 1913885"/>
                  <a:gd name="connsiteX5" fmla="*/ 1579419 w 5288915"/>
                  <a:gd name="connsiteY5" fmla="*/ 1130211 h 1913885"/>
                  <a:gd name="connsiteX6" fmla="*/ 1965030 w 5288915"/>
                  <a:gd name="connsiteY6" fmla="*/ 1666580 h 1913885"/>
                  <a:gd name="connsiteX7" fmla="*/ 2340495 w 5288915"/>
                  <a:gd name="connsiteY7" fmla="*/ 1250283 h 1913885"/>
                  <a:gd name="connsiteX8" fmla="*/ 2728422 w 5288915"/>
                  <a:gd name="connsiteY8" fmla="*/ 1505207 h 1913885"/>
                  <a:gd name="connsiteX9" fmla="*/ 3119576 w 5288915"/>
                  <a:gd name="connsiteY9" fmla="*/ 1366860 h 1913885"/>
                  <a:gd name="connsiteX10" fmla="*/ 3500120 w 5288915"/>
                  <a:gd name="connsiteY10" fmla="*/ 1906527 h 1913885"/>
                  <a:gd name="connsiteX11" fmla="*/ 3901440 w 5288915"/>
                  <a:gd name="connsiteY11" fmla="*/ 854967 h 1913885"/>
                  <a:gd name="connsiteX12" fmla="*/ 4288155 w 5288915"/>
                  <a:gd name="connsiteY12" fmla="*/ 32007 h 1913885"/>
                  <a:gd name="connsiteX13" fmla="*/ 4684216 w 5288915"/>
                  <a:gd name="connsiteY13" fmla="*/ 208620 h 1913885"/>
                  <a:gd name="connsiteX14" fmla="*/ 5288915 w 5288915"/>
                  <a:gd name="connsiteY14" fmla="*/ 1103252 h 1913885"/>
                  <a:gd name="connsiteX0" fmla="*/ 0 w 5288915"/>
                  <a:gd name="connsiteY0" fmla="*/ 1159767 h 1913885"/>
                  <a:gd name="connsiteX1" fmla="*/ 223520 w 5288915"/>
                  <a:gd name="connsiteY1" fmla="*/ 1313636 h 1913885"/>
                  <a:gd name="connsiteX2" fmla="*/ 528320 w 5288915"/>
                  <a:gd name="connsiteY2" fmla="*/ 1323796 h 1913885"/>
                  <a:gd name="connsiteX3" fmla="*/ 807720 w 5288915"/>
                  <a:gd name="connsiteY3" fmla="*/ 875287 h 1913885"/>
                  <a:gd name="connsiteX4" fmla="*/ 1168400 w 5288915"/>
                  <a:gd name="connsiteY4" fmla="*/ 738127 h 1913885"/>
                  <a:gd name="connsiteX5" fmla="*/ 1579419 w 5288915"/>
                  <a:gd name="connsiteY5" fmla="*/ 1130211 h 1913885"/>
                  <a:gd name="connsiteX6" fmla="*/ 1965030 w 5288915"/>
                  <a:gd name="connsiteY6" fmla="*/ 1666580 h 1913885"/>
                  <a:gd name="connsiteX7" fmla="*/ 2340495 w 5288915"/>
                  <a:gd name="connsiteY7" fmla="*/ 1250283 h 1913885"/>
                  <a:gd name="connsiteX8" fmla="*/ 2728422 w 5288915"/>
                  <a:gd name="connsiteY8" fmla="*/ 1505207 h 1913885"/>
                  <a:gd name="connsiteX9" fmla="*/ 3119576 w 5288915"/>
                  <a:gd name="connsiteY9" fmla="*/ 1366860 h 1913885"/>
                  <a:gd name="connsiteX10" fmla="*/ 3500120 w 5288915"/>
                  <a:gd name="connsiteY10" fmla="*/ 1906527 h 1913885"/>
                  <a:gd name="connsiteX11" fmla="*/ 3901440 w 5288915"/>
                  <a:gd name="connsiteY11" fmla="*/ 854967 h 1913885"/>
                  <a:gd name="connsiteX12" fmla="*/ 4288155 w 5288915"/>
                  <a:gd name="connsiteY12" fmla="*/ 32007 h 1913885"/>
                  <a:gd name="connsiteX13" fmla="*/ 4684216 w 5288915"/>
                  <a:gd name="connsiteY13" fmla="*/ 208620 h 1913885"/>
                  <a:gd name="connsiteX14" fmla="*/ 5288915 w 5288915"/>
                  <a:gd name="connsiteY14" fmla="*/ 1103252 h 191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8915" h="1913885">
                    <a:moveTo>
                      <a:pt x="0" y="1159767"/>
                    </a:moveTo>
                    <a:cubicBezTo>
                      <a:pt x="33867" y="1188798"/>
                      <a:pt x="145627" y="1262591"/>
                      <a:pt x="223520" y="1313636"/>
                    </a:cubicBezTo>
                    <a:cubicBezTo>
                      <a:pt x="301413" y="1364681"/>
                      <a:pt x="430953" y="1396854"/>
                      <a:pt x="528320" y="1323796"/>
                    </a:cubicBezTo>
                    <a:cubicBezTo>
                      <a:pt x="625687" y="1250738"/>
                      <a:pt x="701040" y="972899"/>
                      <a:pt x="807720" y="875287"/>
                    </a:cubicBezTo>
                    <a:cubicBezTo>
                      <a:pt x="914400" y="777675"/>
                      <a:pt x="1039784" y="695640"/>
                      <a:pt x="1168400" y="738127"/>
                    </a:cubicBezTo>
                    <a:cubicBezTo>
                      <a:pt x="1297016" y="780614"/>
                      <a:pt x="1446647" y="975469"/>
                      <a:pt x="1579419" y="1130211"/>
                    </a:cubicBezTo>
                    <a:cubicBezTo>
                      <a:pt x="1712191" y="1284953"/>
                      <a:pt x="1839723" y="1660423"/>
                      <a:pt x="1965030" y="1666580"/>
                    </a:cubicBezTo>
                    <a:cubicBezTo>
                      <a:pt x="2090337" y="1672737"/>
                      <a:pt x="2213263" y="1277178"/>
                      <a:pt x="2340495" y="1250283"/>
                    </a:cubicBezTo>
                    <a:cubicBezTo>
                      <a:pt x="2467727" y="1223388"/>
                      <a:pt x="2598575" y="1485778"/>
                      <a:pt x="2728422" y="1505207"/>
                    </a:cubicBezTo>
                    <a:cubicBezTo>
                      <a:pt x="2858269" y="1524636"/>
                      <a:pt x="3008740" y="1427820"/>
                      <a:pt x="3119576" y="1366860"/>
                    </a:cubicBezTo>
                    <a:cubicBezTo>
                      <a:pt x="3230412" y="1305900"/>
                      <a:pt x="3369809" y="1991842"/>
                      <a:pt x="3500120" y="1906527"/>
                    </a:cubicBezTo>
                    <a:cubicBezTo>
                      <a:pt x="3630431" y="1821212"/>
                      <a:pt x="3810741" y="1147067"/>
                      <a:pt x="3901440" y="854967"/>
                    </a:cubicBezTo>
                    <a:cubicBezTo>
                      <a:pt x="3992139" y="562867"/>
                      <a:pt x="4158539" y="113485"/>
                      <a:pt x="4288155" y="32007"/>
                    </a:cubicBezTo>
                    <a:cubicBezTo>
                      <a:pt x="4417771" y="-49471"/>
                      <a:pt x="4525043" y="30079"/>
                      <a:pt x="4684216" y="208620"/>
                    </a:cubicBezTo>
                    <a:cubicBezTo>
                      <a:pt x="4843389" y="387161"/>
                      <a:pt x="5194905" y="980393"/>
                      <a:pt x="5288915" y="1103252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902DF8DE-C8DB-435D-8678-673D679EC46B}"/>
                  </a:ext>
                </a:extLst>
              </p:cNvPr>
              <p:cNvGrpSpPr/>
              <p:nvPr/>
            </p:nvGrpSpPr>
            <p:grpSpPr>
              <a:xfrm>
                <a:off x="1559496" y="652937"/>
                <a:ext cx="7091041" cy="5285805"/>
                <a:chOff x="1775520" y="652937"/>
                <a:chExt cx="7091041" cy="5285805"/>
              </a:xfrm>
            </p:grpSpPr>
            <p:grpSp>
              <p:nvGrpSpPr>
                <p:cNvPr id="48" name="群組 47">
                  <a:extLst>
                    <a:ext uri="{FF2B5EF4-FFF2-40B4-BE49-F238E27FC236}">
                      <a16:creationId xmlns:a16="http://schemas.microsoft.com/office/drawing/2014/main" id="{6B5B9368-2197-43CE-AC91-526C74BB7336}"/>
                    </a:ext>
                  </a:extLst>
                </p:cNvPr>
                <p:cNvGrpSpPr/>
                <p:nvPr/>
              </p:nvGrpSpPr>
              <p:grpSpPr>
                <a:xfrm>
                  <a:off x="1775520" y="948479"/>
                  <a:ext cx="7056783" cy="4961042"/>
                  <a:chOff x="2063552" y="844222"/>
                  <a:chExt cx="7056783" cy="4961042"/>
                </a:xfrm>
              </p:grpSpPr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291708B3-DFE0-4E5E-9DC3-047ACC4C90DC}"/>
                      </a:ext>
                    </a:extLst>
                  </p:cNvPr>
                  <p:cNvGrpSpPr/>
                  <p:nvPr/>
                </p:nvGrpSpPr>
                <p:grpSpPr>
                  <a:xfrm>
                    <a:off x="2443336" y="844222"/>
                    <a:ext cx="832950" cy="4961042"/>
                    <a:chOff x="2443336" y="404664"/>
                    <a:chExt cx="832950" cy="4961042"/>
                  </a:xfrm>
                </p:grpSpPr>
                <p:pic>
                  <p:nvPicPr>
                    <p:cNvPr id="55" name="圖形 54" descr="單線箭號 (直線)">
                      <a:extLst>
                        <a:ext uri="{FF2B5EF4-FFF2-40B4-BE49-F238E27FC236}">
                          <a16:creationId xmlns:a16="http://schemas.microsoft.com/office/drawing/2014/main" id="{16A219FE-C268-4948-BA16-8F388E0B03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2339718" y="508282"/>
                      <a:ext cx="1040185" cy="8329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6" name="圖形 55" descr="單線箭號 (直線)">
                      <a:extLst>
                        <a:ext uri="{FF2B5EF4-FFF2-40B4-BE49-F238E27FC236}">
                          <a16:creationId xmlns:a16="http://schemas.microsoft.com/office/drawing/2014/main" id="{4BAC6777-02A6-4E89-A762-736BBD3C4C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rcRect l="32416"/>
                    <a:stretch/>
                  </p:blipFill>
                  <p:spPr>
                    <a:xfrm rot="5400000">
                      <a:off x="843674" y="2933094"/>
                      <a:ext cx="4032274" cy="83295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2" name="群組 51">
                    <a:extLst>
                      <a:ext uri="{FF2B5EF4-FFF2-40B4-BE49-F238E27FC236}">
                        <a16:creationId xmlns:a16="http://schemas.microsoft.com/office/drawing/2014/main" id="{25455C19-F570-47C0-BA76-329DBA473B3A}"/>
                      </a:ext>
                    </a:extLst>
                  </p:cNvPr>
                  <p:cNvGrpSpPr/>
                  <p:nvPr/>
                </p:nvGrpSpPr>
                <p:grpSpPr>
                  <a:xfrm>
                    <a:off x="2063552" y="4676771"/>
                    <a:ext cx="7056783" cy="832950"/>
                    <a:chOff x="-1937441" y="2205924"/>
                    <a:chExt cx="7056783" cy="832950"/>
                  </a:xfrm>
                </p:grpSpPr>
                <p:pic>
                  <p:nvPicPr>
                    <p:cNvPr id="53" name="圖形 52" descr="單線箭號 (直線)">
                      <a:extLst>
                        <a:ext uri="{FF2B5EF4-FFF2-40B4-BE49-F238E27FC236}">
                          <a16:creationId xmlns:a16="http://schemas.microsoft.com/office/drawing/2014/main" id="{F9D9B4F1-01E9-4456-8F43-27D542E385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4055463" y="2205924"/>
                      <a:ext cx="1063879" cy="8329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圖形 53" descr="單線箭號 (直線)">
                      <a:extLst>
                        <a:ext uri="{FF2B5EF4-FFF2-40B4-BE49-F238E27FC236}">
                          <a16:creationId xmlns:a16="http://schemas.microsoft.com/office/drawing/2014/main" id="{E2EDA9FE-EEAB-4B2B-AEC4-5E9D98D0E8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rcRect l="32416"/>
                    <a:stretch/>
                  </p:blipFill>
                  <p:spPr>
                    <a:xfrm rot="10800000">
                      <a:off x="-1937441" y="2205924"/>
                      <a:ext cx="6104322" cy="83295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6F999247-BA5C-49DA-8882-1A35540922F6}"/>
                    </a:ext>
                  </a:extLst>
                </p:cNvPr>
                <p:cNvSpPr txBox="1"/>
                <p:nvPr/>
              </p:nvSpPr>
              <p:spPr>
                <a:xfrm>
                  <a:off x="1909080" y="652937"/>
                  <a:ext cx="815618" cy="7249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Ｐ</a:t>
                  </a:r>
                </a:p>
              </p:txBody>
            </p: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524BC066-38E9-4819-834E-152616C73768}"/>
                    </a:ext>
                  </a:extLst>
                </p:cNvPr>
                <p:cNvSpPr txBox="1"/>
                <p:nvPr/>
              </p:nvSpPr>
              <p:spPr>
                <a:xfrm>
                  <a:off x="8330995" y="5213748"/>
                  <a:ext cx="535566" cy="7249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</a:t>
                  </a:r>
                  <a:endParaRPr lang="zh-TW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AF12B1E9-DF83-4109-87D5-A96BE877A449}"/>
                  </a:ext>
                </a:extLst>
              </p:cNvPr>
              <p:cNvSpPr/>
              <p:nvPr/>
            </p:nvSpPr>
            <p:spPr>
              <a:xfrm>
                <a:off x="2297578" y="3212976"/>
                <a:ext cx="108012" cy="1080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9BB4EB77-97BA-480E-A564-CC1C30386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115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CDFF7354-9FDA-4A4F-A9AB-0BDEE39B7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3672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BB3DB9C5-3F1E-4993-919E-A95230E35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229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291406F7-3813-42CF-A341-F1AD49357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786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24D4C534-416C-4996-A5B4-F626104F3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343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097F874C-7A27-4538-A2AA-8E2CA1E60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900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15FDA721-4F68-4DC8-94F2-1F01CBF77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457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CCF7BD6F-EE80-4E95-809F-6E921E577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4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CBCB2723-14F7-4C3E-AC6D-297FEE6AA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571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20CE29CC-594F-4D7B-B4DB-59D9FFBBD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128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BC809045-DE14-41AD-B179-87697B21B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0685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53238FB2-7CD0-4D4D-910F-6EB1B1BAF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242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3A16AEA2-AA05-43F1-ABAA-48464A03B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9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9EC152A3-C93D-47E8-86EA-5F74A1851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6356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F4FD5AFE-EBD6-4D37-9957-8208ED1D45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4913" y="1320888"/>
                <a:ext cx="0" cy="378417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橢圓 72">
                <a:extLst>
                  <a:ext uri="{FF2B5EF4-FFF2-40B4-BE49-F238E27FC236}">
                    <a16:creationId xmlns:a16="http://schemas.microsoft.com/office/drawing/2014/main" id="{8325DE37-A2ED-4116-9624-62FE07A88607}"/>
                  </a:ext>
                </a:extLst>
              </p:cNvPr>
              <p:cNvSpPr/>
              <p:nvPr/>
            </p:nvSpPr>
            <p:spPr>
              <a:xfrm>
                <a:off x="2701109" y="3394699"/>
                <a:ext cx="108012" cy="1080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34F17535-B70D-4C43-A923-D0E713BEA31E}"/>
                  </a:ext>
                </a:extLst>
              </p:cNvPr>
              <p:cNvSpPr/>
              <p:nvPr/>
            </p:nvSpPr>
            <p:spPr>
              <a:xfrm>
                <a:off x="3089666" y="2924944"/>
                <a:ext cx="108012" cy="10801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4E035A53-80A4-4B15-B16D-1884F1046813}"/>
                  </a:ext>
                </a:extLst>
              </p:cNvPr>
              <p:cNvSpPr/>
              <p:nvPr/>
            </p:nvSpPr>
            <p:spPr>
              <a:xfrm>
                <a:off x="3864688" y="3169710"/>
                <a:ext cx="108012" cy="1080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CF816452-4FFB-414F-A3E5-399BC6387938}"/>
                  </a:ext>
                </a:extLst>
              </p:cNvPr>
              <p:cNvSpPr/>
              <p:nvPr/>
            </p:nvSpPr>
            <p:spPr>
              <a:xfrm>
                <a:off x="4255337" y="3717032"/>
                <a:ext cx="108012" cy="1080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88E45BF8-D220-49A3-91BB-550969EE54AE}"/>
                  </a:ext>
                </a:extLst>
              </p:cNvPr>
              <p:cNvSpPr/>
              <p:nvPr/>
            </p:nvSpPr>
            <p:spPr>
              <a:xfrm>
                <a:off x="5806648" y="3952499"/>
                <a:ext cx="108012" cy="1080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D898C490-B2A1-4CD1-93C4-A559B808BCD8}"/>
                  </a:ext>
                </a:extLst>
              </p:cNvPr>
              <p:cNvSpPr/>
              <p:nvPr/>
            </p:nvSpPr>
            <p:spPr>
              <a:xfrm>
                <a:off x="6198122" y="2898725"/>
                <a:ext cx="108012" cy="10801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12A8DB91-F3B1-44D6-A8B3-C2DAD4C7E3E5}"/>
                  </a:ext>
                </a:extLst>
              </p:cNvPr>
              <p:cNvSpPr/>
              <p:nvPr/>
            </p:nvSpPr>
            <p:spPr>
              <a:xfrm>
                <a:off x="6975236" y="2240868"/>
                <a:ext cx="108012" cy="1080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BF2AF71C-0ECF-45FF-8517-EE53C8D1F006}"/>
                  </a:ext>
                </a:extLst>
              </p:cNvPr>
              <p:cNvSpPr/>
              <p:nvPr/>
            </p:nvSpPr>
            <p:spPr>
              <a:xfrm>
                <a:off x="7363793" y="2785797"/>
                <a:ext cx="108012" cy="1080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E73F5C0-69EC-485C-914C-08DC405B1F90}"/>
                </a:ext>
              </a:extLst>
            </p:cNvPr>
            <p:cNvSpPr/>
            <p:nvPr/>
          </p:nvSpPr>
          <p:spPr>
            <a:xfrm>
              <a:off x="1055440" y="2996952"/>
              <a:ext cx="4824536" cy="331236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35202D-7499-4A44-9E8C-53C04A023F11}"/>
              </a:ext>
            </a:extLst>
          </p:cNvPr>
          <p:cNvSpPr txBox="1"/>
          <p:nvPr/>
        </p:nvSpPr>
        <p:spPr>
          <a:xfrm>
            <a:off x="6469869" y="1813205"/>
            <a:ext cx="4458923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若價格久久未創新高，則需自行選擇出場時機（否則易有</a:t>
            </a:r>
            <a:r>
              <a:rPr lang="zh-TW" altLang="en-US" spc="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資金套牢風險</a:t>
            </a: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）。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ECD9D25-05F9-41DD-A7CF-854AE5003109}"/>
              </a:ext>
            </a:extLst>
          </p:cNvPr>
          <p:cNvGrpSpPr/>
          <p:nvPr/>
        </p:nvGrpSpPr>
        <p:grpSpPr>
          <a:xfrm>
            <a:off x="1263207" y="880402"/>
            <a:ext cx="4458923" cy="1805221"/>
            <a:chOff x="1263207" y="880402"/>
            <a:chExt cx="4458923" cy="180522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60F5A00-8294-4039-930A-A72D786523BD}"/>
                </a:ext>
              </a:extLst>
            </p:cNvPr>
            <p:cNvSpPr txBox="1"/>
            <p:nvPr/>
          </p:nvSpPr>
          <p:spPr>
            <a:xfrm>
              <a:off x="1263207" y="1813205"/>
              <a:ext cx="4458923" cy="872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一天至多一次交易，較網格交易節省交易成本。</a:t>
              </a:r>
              <a:endPara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F279A83-97B0-4BB7-9C95-37550D235A63}"/>
                </a:ext>
              </a:extLst>
            </p:cNvPr>
            <p:cNvSpPr/>
            <p:nvPr/>
          </p:nvSpPr>
          <p:spPr>
            <a:xfrm>
              <a:off x="2909170" y="880402"/>
              <a:ext cx="1179105" cy="740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Pros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98E33E7-03E8-462B-A603-A15F0518601C}"/>
              </a:ext>
            </a:extLst>
          </p:cNvPr>
          <p:cNvSpPr/>
          <p:nvPr/>
        </p:nvSpPr>
        <p:spPr>
          <a:xfrm>
            <a:off x="8044343" y="880402"/>
            <a:ext cx="1309974" cy="740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68535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9B58301-5E84-4EEE-B166-3764627FB55C}"/>
              </a:ext>
            </a:extLst>
          </p:cNvPr>
          <p:cNvSpPr txBox="1"/>
          <p:nvPr/>
        </p:nvSpPr>
        <p:spPr>
          <a:xfrm>
            <a:off x="2927646" y="2852936"/>
            <a:ext cx="6336706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指在不得融資之限制下「缺乏足夠現金執行給定策略」之情形發生的機率。</a:t>
            </a:r>
            <a:endParaRPr lang="en-US" altLang="zh-TW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51D90C-790E-455B-8342-903ECA197F73}"/>
              </a:ext>
            </a:extLst>
          </p:cNvPr>
          <p:cNvSpPr/>
          <p:nvPr/>
        </p:nvSpPr>
        <p:spPr>
          <a:xfrm>
            <a:off x="4233952" y="1212780"/>
            <a:ext cx="3724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資金套牢風險</a:t>
            </a:r>
            <a:endParaRPr lang="en-US" altLang="zh-TW" sz="4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883C401-4C0F-4D26-A6FA-26316AC26BEA}"/>
              </a:ext>
            </a:extLst>
          </p:cNvPr>
          <p:cNvGrpSpPr/>
          <p:nvPr/>
        </p:nvGrpSpPr>
        <p:grpSpPr>
          <a:xfrm>
            <a:off x="3049369" y="5013176"/>
            <a:ext cx="6093260" cy="889411"/>
            <a:chOff x="2459784" y="4653136"/>
            <a:chExt cx="5625075" cy="8894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4B66B6-3DDD-4F57-AABB-68861859066B}"/>
                </a:ext>
              </a:extLst>
            </p:cNvPr>
            <p:cNvSpPr/>
            <p:nvPr/>
          </p:nvSpPr>
          <p:spPr>
            <a:xfrm>
              <a:off x="2459784" y="4653136"/>
              <a:ext cx="2105399" cy="889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200" spc="300" dirty="0">
                  <a:solidFill>
                    <a:schemeClr val="bg1">
                      <a:lumMod val="65000"/>
                    </a:schemeClr>
                  </a:solidFill>
                </a:rPr>
                <a:t>本策略的資金套牢風險</a:t>
              </a:r>
              <a:endParaRPr lang="en-US" altLang="zh-TW" sz="1200" spc="3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1200" spc="300" dirty="0">
                  <a:solidFill>
                    <a:schemeClr val="bg1">
                      <a:lumMod val="65000"/>
                    </a:schemeClr>
                  </a:solidFill>
                </a:rPr>
                <a:t>主要由 </a:t>
              </a:r>
              <a:r>
                <a:rPr lang="en-US" altLang="zh-TW" sz="1200" spc="300" dirty="0">
                  <a:solidFill>
                    <a:schemeClr val="bg1">
                      <a:lumMod val="65000"/>
                    </a:schemeClr>
                  </a:solidFill>
                </a:rPr>
                <a:t>Q Function</a:t>
              </a:r>
              <a:r>
                <a:rPr lang="zh-TW" altLang="en-US" sz="1200" spc="300" dirty="0">
                  <a:solidFill>
                    <a:schemeClr val="bg1">
                      <a:lumMod val="65000"/>
                    </a:schemeClr>
                  </a:solidFill>
                </a:rPr>
                <a:t> 的兩個參數決定</a:t>
              </a:r>
              <a:endParaRPr lang="en-US" altLang="zh-TW" sz="1200" spc="3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FFB2B0-0B51-4E9F-875D-C31AEDE5DD94}"/>
                </a:ext>
              </a:extLst>
            </p:cNvPr>
            <p:cNvSpPr/>
            <p:nvPr/>
          </p:nvSpPr>
          <p:spPr>
            <a:xfrm>
              <a:off x="4894052" y="4954352"/>
              <a:ext cx="31908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  <a:r>
                <a:rPr lang="zh-TW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Function</a:t>
              </a:r>
              <a:r>
                <a:rPr lang="zh-TW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=</a:t>
              </a:r>
              <a:r>
                <a:rPr lang="zh-TW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Q(r, 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24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F7848C-402E-4EA3-B07A-483A71FA9C0C}"/>
              </a:ext>
            </a:extLst>
          </p:cNvPr>
          <p:cNvSpPr txBox="1"/>
          <p:nvPr/>
        </p:nvSpPr>
        <p:spPr>
          <a:xfrm>
            <a:off x="2495599" y="3228945"/>
            <a:ext cx="720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n-US" altLang="zh-TW" sz="12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zh-TW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</a:t>
            </a:r>
            <a:r>
              <a:rPr lang="zh-TW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000" b="1" spc="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TW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zh-TW" sz="2000" b="1" spc="600" dirty="0">
                <a:solidFill>
                  <a:srgbClr val="00B050"/>
                </a:solidFill>
              </a:rPr>
              <a:t>(cash</a:t>
            </a:r>
            <a:r>
              <a:rPr lang="en-US" altLang="zh-TW" sz="1200" b="1" spc="600" dirty="0">
                <a:solidFill>
                  <a:srgbClr val="00B050"/>
                </a:solidFill>
              </a:rPr>
              <a:t>t-1</a:t>
            </a:r>
            <a:r>
              <a:rPr lang="en-US" altLang="zh-TW" sz="2000" b="1" spc="600" dirty="0">
                <a:solidFill>
                  <a:srgbClr val="00B050"/>
                </a:solidFill>
              </a:rPr>
              <a:t> /</a:t>
            </a:r>
            <a:r>
              <a:rPr lang="zh-TW" altLang="en-US" sz="2000" b="1" spc="600" dirty="0">
                <a:solidFill>
                  <a:srgbClr val="00B050"/>
                </a:solidFill>
              </a:rPr>
              <a:t> </a:t>
            </a:r>
            <a:r>
              <a:rPr lang="en-US" altLang="zh-TW" sz="2000" b="1" spc="600" dirty="0">
                <a:solidFill>
                  <a:srgbClr val="00B050"/>
                </a:solidFill>
              </a:rPr>
              <a:t>P</a:t>
            </a:r>
            <a:r>
              <a:rPr lang="en-US" altLang="zh-TW" sz="1200" b="1" spc="600" dirty="0">
                <a:solidFill>
                  <a:srgbClr val="00B050"/>
                </a:solidFill>
              </a:rPr>
              <a:t>t</a:t>
            </a:r>
            <a:r>
              <a:rPr lang="en-US" altLang="zh-TW" sz="2000" b="1" spc="600" dirty="0">
                <a:solidFill>
                  <a:srgbClr val="00B050"/>
                </a:solidFill>
              </a:rPr>
              <a:t>)</a:t>
            </a:r>
            <a:r>
              <a:rPr lang="en-US" altLang="zh-TW" sz="20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zh-TW" sz="2000" b="1" spc="600" dirty="0">
                <a:solidFill>
                  <a:srgbClr val="FFC000"/>
                </a:solidFill>
              </a:rPr>
              <a:t>M(P</a:t>
            </a:r>
            <a:r>
              <a:rPr lang="en-US" altLang="zh-TW" sz="1200" b="1" spc="600" dirty="0">
                <a:solidFill>
                  <a:srgbClr val="FFC000"/>
                </a:solidFill>
              </a:rPr>
              <a:t>t</a:t>
            </a:r>
            <a:r>
              <a:rPr lang="en-US" altLang="zh-TW" sz="2000" b="1" spc="600" dirty="0">
                <a:solidFill>
                  <a:srgbClr val="FFC000"/>
                </a:solidFill>
              </a:rPr>
              <a:t>, </a:t>
            </a:r>
            <a:r>
              <a:rPr lang="en-US" altLang="zh-TW" sz="2000" b="1" spc="600" dirty="0" err="1">
                <a:solidFill>
                  <a:srgbClr val="FFC000"/>
                </a:solidFill>
              </a:rPr>
              <a:t>P</a:t>
            </a:r>
            <a:r>
              <a:rPr lang="en-US" altLang="zh-TW" sz="1200" b="1" spc="600" dirty="0" err="1">
                <a:solidFill>
                  <a:srgbClr val="FFC000"/>
                </a:solidFill>
              </a:rPr>
              <a:t>b,max</a:t>
            </a:r>
            <a:r>
              <a:rPr lang="en-US" altLang="zh-TW" sz="2000" b="1" spc="600" dirty="0">
                <a:solidFill>
                  <a:srgbClr val="FFC000"/>
                </a:solidFill>
              </a:rPr>
              <a:t>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59DDEEA-641B-4C74-B367-EF2EA12A7409}"/>
              </a:ext>
            </a:extLst>
          </p:cNvPr>
          <p:cNvGrpSpPr/>
          <p:nvPr/>
        </p:nvGrpSpPr>
        <p:grpSpPr>
          <a:xfrm>
            <a:off x="7125497" y="2839725"/>
            <a:ext cx="2210863" cy="288032"/>
            <a:chOff x="3500237" y="3717032"/>
            <a:chExt cx="2210863" cy="288032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D461EFA-484E-4BAE-89F4-9E0E6D89981F}"/>
                </a:ext>
              </a:extLst>
            </p:cNvPr>
            <p:cNvSpPr/>
            <p:nvPr/>
          </p:nvSpPr>
          <p:spPr>
            <a:xfrm>
              <a:off x="3526934" y="3717032"/>
              <a:ext cx="2131898" cy="2880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F63CF17-CDDE-4561-A642-DDD4D69DCD72}"/>
                </a:ext>
              </a:extLst>
            </p:cNvPr>
            <p:cNvSpPr txBox="1"/>
            <p:nvPr/>
          </p:nvSpPr>
          <p:spPr>
            <a:xfrm>
              <a:off x="3500237" y="3730243"/>
              <a:ext cx="2210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100" b="1" spc="300" dirty="0">
                  <a:solidFill>
                    <a:schemeClr val="bg1"/>
                  </a:solidFill>
                </a:rPr>
                <a:t>Multiplier Function</a:t>
              </a:r>
              <a:endParaRPr lang="zh-TW" altLang="en-US" sz="11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1C2A663-5931-4867-A649-4C2426E27067}"/>
              </a:ext>
            </a:extLst>
          </p:cNvPr>
          <p:cNvGrpSpPr/>
          <p:nvPr/>
        </p:nvGrpSpPr>
        <p:grpSpPr>
          <a:xfrm>
            <a:off x="3503712" y="3717032"/>
            <a:ext cx="1350050" cy="288032"/>
            <a:chOff x="3930640" y="3717032"/>
            <a:chExt cx="1350050" cy="28803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FAA38369-92B8-4864-983E-D073D614FBFD}"/>
                </a:ext>
              </a:extLst>
            </p:cNvPr>
            <p:cNvSpPr/>
            <p:nvPr/>
          </p:nvSpPr>
          <p:spPr>
            <a:xfrm>
              <a:off x="3953862" y="3717032"/>
              <a:ext cx="1278042" cy="28803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161827-6F17-451E-8E06-2FEDBD5EC087}"/>
                </a:ext>
              </a:extLst>
            </p:cNvPr>
            <p:cNvSpPr txBox="1"/>
            <p:nvPr/>
          </p:nvSpPr>
          <p:spPr>
            <a:xfrm>
              <a:off x="3930640" y="3730243"/>
              <a:ext cx="13500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100" b="1" spc="300" dirty="0">
                  <a:solidFill>
                    <a:schemeClr val="bg1"/>
                  </a:solidFill>
                </a:rPr>
                <a:t>Risk Factor</a:t>
              </a:r>
              <a:endParaRPr lang="zh-TW" altLang="en-US" sz="1100" b="1" spc="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4AB8253-CB74-4BA4-9851-2118937ACA15}"/>
              </a:ext>
            </a:extLst>
          </p:cNvPr>
          <p:cNvGrpSpPr/>
          <p:nvPr/>
        </p:nvGrpSpPr>
        <p:grpSpPr>
          <a:xfrm>
            <a:off x="4265116" y="2839725"/>
            <a:ext cx="1278042" cy="288032"/>
            <a:chOff x="3953862" y="3717032"/>
            <a:chExt cx="1278042" cy="288032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DBD52BE3-1711-4B5C-835B-CCE1778CEE11}"/>
                </a:ext>
              </a:extLst>
            </p:cNvPr>
            <p:cNvSpPr/>
            <p:nvPr/>
          </p:nvSpPr>
          <p:spPr>
            <a:xfrm>
              <a:off x="3953862" y="3717032"/>
              <a:ext cx="1278042" cy="288032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A2506AE-FFD1-477B-9A33-93898924410D}"/>
                </a:ext>
              </a:extLst>
            </p:cNvPr>
            <p:cNvSpPr txBox="1"/>
            <p:nvPr/>
          </p:nvSpPr>
          <p:spPr>
            <a:xfrm>
              <a:off x="4005181" y="3730243"/>
              <a:ext cx="1200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100" b="1" spc="300" dirty="0">
                  <a:solidFill>
                    <a:schemeClr val="bg1"/>
                  </a:solidFill>
                </a:rPr>
                <a:t>Q</a:t>
              </a:r>
              <a:r>
                <a:rPr lang="zh-TW" altLang="en-US" sz="1100" b="1" spc="300" dirty="0">
                  <a:solidFill>
                    <a:schemeClr val="bg1"/>
                  </a:solidFill>
                </a:rPr>
                <a:t> </a:t>
              </a:r>
              <a:r>
                <a:rPr lang="en-US" altLang="zh-TW" sz="1100" b="1" spc="300" dirty="0">
                  <a:solidFill>
                    <a:schemeClr val="bg1"/>
                  </a:solidFill>
                </a:rPr>
                <a:t>if all in</a:t>
              </a:r>
              <a:endParaRPr lang="zh-TW" altLang="en-US" sz="1100" b="1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6B9B47B-665B-48AF-AEF4-FF537F80BBA7}"/>
              </a:ext>
            </a:extLst>
          </p:cNvPr>
          <p:cNvSpPr txBox="1"/>
          <p:nvPr/>
        </p:nvSpPr>
        <p:spPr>
          <a:xfrm>
            <a:off x="3398275" y="1196752"/>
            <a:ext cx="5395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Choices for Risk Factor</a:t>
            </a:r>
            <a:endParaRPr lang="zh-TW" altLang="en-US" sz="32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6BEC99F-9E1F-4962-89C0-103B73A8926B}"/>
              </a:ext>
            </a:extLst>
          </p:cNvPr>
          <p:cNvGrpSpPr/>
          <p:nvPr/>
        </p:nvGrpSpPr>
        <p:grpSpPr>
          <a:xfrm>
            <a:off x="2617256" y="2673786"/>
            <a:ext cx="6957487" cy="1782681"/>
            <a:chOff x="2711623" y="2673786"/>
            <a:chExt cx="6957487" cy="178268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9F7848C-402E-4EA3-B07A-483A71FA9C0C}"/>
                </a:ext>
              </a:extLst>
            </p:cNvPr>
            <p:cNvSpPr txBox="1"/>
            <p:nvPr/>
          </p:nvSpPr>
          <p:spPr>
            <a:xfrm>
              <a:off x="2711623" y="2673786"/>
              <a:ext cx="171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 = const.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2900375-1494-497E-8110-26ED344A4022}"/>
                </a:ext>
              </a:extLst>
            </p:cNvPr>
            <p:cNvSpPr txBox="1"/>
            <p:nvPr/>
          </p:nvSpPr>
          <p:spPr>
            <a:xfrm>
              <a:off x="4406026" y="2719953"/>
              <a:ext cx="17123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spc="300" dirty="0">
                  <a:solidFill>
                    <a:schemeClr val="bg1">
                      <a:lumMod val="65000"/>
                    </a:schemeClr>
                  </a:solidFill>
                </a:rPr>
                <a:t>建議值：</a:t>
              </a:r>
              <a:r>
                <a:rPr lang="en-US" altLang="zh-TW" sz="1200" spc="300" dirty="0">
                  <a:solidFill>
                    <a:schemeClr val="bg1">
                      <a:lumMod val="65000"/>
                    </a:schemeClr>
                  </a:solidFill>
                </a:rPr>
                <a:t>1%~5%</a:t>
              </a:r>
              <a:endParaRPr lang="zh-TW" altLang="en-US" sz="1200" spc="3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008C8E-4B7D-43B2-AC5A-408C3259F040}"/>
                </a:ext>
              </a:extLst>
            </p:cNvPr>
            <p:cNvSpPr/>
            <p:nvPr/>
          </p:nvSpPr>
          <p:spPr>
            <a:xfrm>
              <a:off x="7176120" y="3743259"/>
              <a:ext cx="24929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spc="300" dirty="0">
                  <a:solidFill>
                    <a:schemeClr val="bg1">
                      <a:lumMod val="65000"/>
                    </a:schemeClr>
                  </a:solidFill>
                </a:rPr>
                <a:t>與上次購入價的價差百分比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F227EA9-EE1E-43F8-A9A0-D66C4B05A51E}"/>
                </a:ext>
              </a:extLst>
            </p:cNvPr>
            <p:cNvSpPr/>
            <p:nvPr/>
          </p:nvSpPr>
          <p:spPr>
            <a:xfrm>
              <a:off x="2711623" y="3584049"/>
              <a:ext cx="4532010" cy="872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 =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</a:t>
              </a:r>
              <a:r>
                <a:rPr lang="en-US" altLang="zh-TW" spc="3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</a:t>
              </a:r>
              <a:r>
                <a:rPr lang="en-US" altLang="zh-TW" sz="1100" b="1" spc="3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b,min</a:t>
              </a:r>
              <a:r>
                <a:rPr lang="en-US" altLang="zh-TW" b="1" spc="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P</a:t>
              </a:r>
              <a:r>
                <a:rPr lang="en-US" altLang="zh-TW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zh-TW" altLang="en-US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en-US" altLang="zh-TW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1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b,min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|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t&gt;0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const. | t=0</a:t>
              </a:r>
            </a:p>
          </p:txBody>
        </p:sp>
      </p:grpSp>
      <p:sp>
        <p:nvSpPr>
          <p:cNvPr id="3" name="左大括弧 2">
            <a:extLst>
              <a:ext uri="{FF2B5EF4-FFF2-40B4-BE49-F238E27FC236}">
                <a16:creationId xmlns:a16="http://schemas.microsoft.com/office/drawing/2014/main" id="{41135DE8-2D36-4401-8C0B-47845797F58B}"/>
              </a:ext>
            </a:extLst>
          </p:cNvPr>
          <p:cNvSpPr/>
          <p:nvPr/>
        </p:nvSpPr>
        <p:spPr>
          <a:xfrm>
            <a:off x="3215680" y="3717033"/>
            <a:ext cx="144016" cy="684000"/>
          </a:xfrm>
          <a:prstGeom prst="leftBrace">
            <a:avLst>
              <a:gd name="adj1" fmla="val 50688"/>
              <a:gd name="adj2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26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6B9B47B-665B-48AF-AEF4-FF537F80BBA7}"/>
              </a:ext>
            </a:extLst>
          </p:cNvPr>
          <p:cNvSpPr txBox="1"/>
          <p:nvPr/>
        </p:nvSpPr>
        <p:spPr>
          <a:xfrm>
            <a:off x="3357109" y="1196752"/>
            <a:ext cx="5477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Choices for M Function</a:t>
            </a:r>
            <a:endParaRPr lang="zh-TW" altLang="en-US" sz="32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A78B58-A129-4AAB-B5CB-0D6996F2CA35}"/>
              </a:ext>
            </a:extLst>
          </p:cNvPr>
          <p:cNvGrpSpPr/>
          <p:nvPr/>
        </p:nvGrpSpPr>
        <p:grpSpPr>
          <a:xfrm>
            <a:off x="3422703" y="2276872"/>
            <a:ext cx="5346594" cy="3070368"/>
            <a:chOff x="2387588" y="2276872"/>
            <a:chExt cx="5346594" cy="3070368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9F7848C-402E-4EA3-B07A-483A71FA9C0C}"/>
                </a:ext>
              </a:extLst>
            </p:cNvPr>
            <p:cNvSpPr txBox="1"/>
            <p:nvPr/>
          </p:nvSpPr>
          <p:spPr>
            <a:xfrm>
              <a:off x="2387588" y="2276872"/>
              <a:ext cx="5346594" cy="243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30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 = </a:t>
              </a:r>
              <a:r>
                <a:rPr lang="en-US" altLang="zh-TW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1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b,max</a:t>
              </a:r>
              <a:r>
                <a:rPr lang="zh-TW" altLang="en-US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（價格跌得越低，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↑）</a:t>
              </a:r>
              <a:endPara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>
                <a:lnSpc>
                  <a:spcPct val="30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 = const.</a:t>
              </a:r>
            </a:p>
            <a:p>
              <a:pPr algn="just">
                <a:lnSpc>
                  <a:spcPct val="30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 = P</a:t>
              </a:r>
              <a:r>
                <a:rPr lang="en-US" altLang="zh-TW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</a:t>
              </a:r>
              <a:r>
                <a:rPr lang="zh-TW" altLang="en-US" sz="11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TW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en-US" altLang="zh-TW" sz="1100" b="1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b,max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（價格跌得越低，</a:t>
              </a: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  <a:r>
                <a:rPr lang="zh-TW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↓）</a:t>
              </a:r>
              <a:endParaRPr lang="en-US" altLang="zh-TW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BDA00A8-09BF-46D6-8279-6FEA78755157}"/>
                </a:ext>
              </a:extLst>
            </p:cNvPr>
            <p:cNvSpPr txBox="1"/>
            <p:nvPr/>
          </p:nvSpPr>
          <p:spPr>
            <a:xfrm rot="5400000">
              <a:off x="4046688" y="4761631"/>
              <a:ext cx="402674" cy="76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en-US" altLang="zh-TW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zh-TW" altLang="en-US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EFF2A2C-7DA9-4EA7-9CD1-F85A897A161E}"/>
              </a:ext>
            </a:extLst>
          </p:cNvPr>
          <p:cNvGrpSpPr/>
          <p:nvPr/>
        </p:nvGrpSpPr>
        <p:grpSpPr>
          <a:xfrm>
            <a:off x="9594714" y="1923829"/>
            <a:ext cx="1359710" cy="2873323"/>
            <a:chOff x="9120336" y="1923829"/>
            <a:chExt cx="1359710" cy="2873323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A4F2EE9-FDC9-4E5D-8140-0BA8F5D77D3B}"/>
                </a:ext>
              </a:extLst>
            </p:cNvPr>
            <p:cNvSpPr/>
            <p:nvPr/>
          </p:nvSpPr>
          <p:spPr>
            <a:xfrm>
              <a:off x="9660396" y="2636912"/>
              <a:ext cx="144016" cy="216024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15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E9D49F2-B01E-41B3-91B6-E0DE6470806C}"/>
                </a:ext>
              </a:extLst>
            </p:cNvPr>
            <p:cNvSpPr txBox="1"/>
            <p:nvPr/>
          </p:nvSpPr>
          <p:spPr>
            <a:xfrm>
              <a:off x="9120336" y="1923829"/>
              <a:ext cx="1359710" cy="56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spc="300" dirty="0">
                  <a:solidFill>
                    <a:schemeClr val="bg1">
                      <a:lumMod val="65000"/>
                    </a:schemeClr>
                  </a:solidFill>
                </a:rPr>
                <a:t>degree of aggression</a:t>
              </a:r>
              <a:endParaRPr lang="zh-TW" altLang="en-US" sz="1100" spc="3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9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增 Microsoft PowerPoint 簡報.pptx" id="{4F2BFF7E-5D62-42D9-B857-E8366DB043EC}" vid="{5E05D5A9-E17C-4BA2-A1D2-ACB388797B6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4998</TotalTime>
  <Words>959</Words>
  <Application>Microsoft Office PowerPoint</Application>
  <PresentationFormat>寬螢幕</PresentationFormat>
  <Paragraphs>145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秉洋 陳</dc:creator>
  <cp:lastModifiedBy>秉洋 陳</cp:lastModifiedBy>
  <cp:revision>622</cp:revision>
  <dcterms:created xsi:type="dcterms:W3CDTF">2021-03-21T02:08:40Z</dcterms:created>
  <dcterms:modified xsi:type="dcterms:W3CDTF">2021-05-25T10:58:24Z</dcterms:modified>
</cp:coreProperties>
</file>