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>
      <p:cViewPr>
        <p:scale>
          <a:sx n="75" d="100"/>
          <a:sy n="75" d="100"/>
        </p:scale>
        <p:origin x="1205" y="33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B452919C-F022-4422-8EEF-CDE514D828AB}"/>
              </a:ext>
            </a:extLst>
          </p:cNvPr>
          <p:cNvGrpSpPr/>
          <p:nvPr/>
        </p:nvGrpSpPr>
        <p:grpSpPr>
          <a:xfrm>
            <a:off x="2763592" y="-243408"/>
            <a:ext cx="6664816" cy="7344816"/>
            <a:chOff x="2667000" y="-349855"/>
            <a:chExt cx="6858000" cy="755771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E663999D-EC87-4EDD-9881-00A4654B3E00}"/>
                </a:ext>
              </a:extLst>
            </p:cNvPr>
            <p:cNvGrpSpPr/>
            <p:nvPr/>
          </p:nvGrpSpPr>
          <p:grpSpPr>
            <a:xfrm>
              <a:off x="2873801" y="1348688"/>
              <a:ext cx="6444398" cy="3404574"/>
              <a:chOff x="2873801" y="1348688"/>
              <a:chExt cx="6444398" cy="3404574"/>
            </a:xfrm>
          </p:grpSpPr>
          <p:sp>
            <p:nvSpPr>
              <p:cNvPr id="26" name="手繪多邊形: 圖案 25">
                <a:extLst>
                  <a:ext uri="{FF2B5EF4-FFF2-40B4-BE49-F238E27FC236}">
                    <a16:creationId xmlns:a16="http://schemas.microsoft.com/office/drawing/2014/main" id="{B6D7BD16-4BF5-4C89-9145-B513477B0954}"/>
                  </a:ext>
                </a:extLst>
              </p:cNvPr>
              <p:cNvSpPr/>
              <p:nvPr/>
            </p:nvSpPr>
            <p:spPr>
              <a:xfrm>
                <a:off x="7345037" y="3961633"/>
                <a:ext cx="1973162" cy="791629"/>
              </a:xfrm>
              <a:custGeom>
                <a:avLst/>
                <a:gdLst>
                  <a:gd name="connsiteX0" fmla="*/ 0 w 2743200"/>
                  <a:gd name="connsiteY0" fmla="*/ 0 h 1327756"/>
                  <a:gd name="connsiteX1" fmla="*/ 1134207 w 2743200"/>
                  <a:gd name="connsiteY1" fmla="*/ 1318847 h 1327756"/>
                  <a:gd name="connsiteX2" fmla="*/ 2743200 w 2743200"/>
                  <a:gd name="connsiteY2" fmla="*/ 474785 h 1327756"/>
                  <a:gd name="connsiteX0" fmla="*/ 0 w 2743200"/>
                  <a:gd name="connsiteY0" fmla="*/ 0 h 1345060"/>
                  <a:gd name="connsiteX1" fmla="*/ 1178169 w 2743200"/>
                  <a:gd name="connsiteY1" fmla="*/ 1336432 h 1345060"/>
                  <a:gd name="connsiteX2" fmla="*/ 2743200 w 2743200"/>
                  <a:gd name="connsiteY2" fmla="*/ 474785 h 1345060"/>
                  <a:gd name="connsiteX0" fmla="*/ 0 w 2743200"/>
                  <a:gd name="connsiteY0" fmla="*/ 0 h 1345060"/>
                  <a:gd name="connsiteX1" fmla="*/ 1178169 w 2743200"/>
                  <a:gd name="connsiteY1" fmla="*/ 1336432 h 1345060"/>
                  <a:gd name="connsiteX2" fmla="*/ 2743200 w 2743200"/>
                  <a:gd name="connsiteY2" fmla="*/ 474785 h 1345060"/>
                  <a:gd name="connsiteX0" fmla="*/ 0 w 2743200"/>
                  <a:gd name="connsiteY0" fmla="*/ 0 h 1345060"/>
                  <a:gd name="connsiteX1" fmla="*/ 1178169 w 2743200"/>
                  <a:gd name="connsiteY1" fmla="*/ 1336432 h 1345060"/>
                  <a:gd name="connsiteX2" fmla="*/ 2743200 w 2743200"/>
                  <a:gd name="connsiteY2" fmla="*/ 474785 h 1345060"/>
                  <a:gd name="connsiteX0" fmla="*/ 0 w 2743200"/>
                  <a:gd name="connsiteY0" fmla="*/ 0 h 1344679"/>
                  <a:gd name="connsiteX1" fmla="*/ 1178169 w 2743200"/>
                  <a:gd name="connsiteY1" fmla="*/ 1336432 h 1344679"/>
                  <a:gd name="connsiteX2" fmla="*/ 2743200 w 2743200"/>
                  <a:gd name="connsiteY2" fmla="*/ 474785 h 1344679"/>
                  <a:gd name="connsiteX0" fmla="*/ 0 w 2743200"/>
                  <a:gd name="connsiteY0" fmla="*/ 0 h 1266843"/>
                  <a:gd name="connsiteX1" fmla="*/ 1204545 w 2743200"/>
                  <a:gd name="connsiteY1" fmla="*/ 1257301 h 1266843"/>
                  <a:gd name="connsiteX2" fmla="*/ 2743200 w 2743200"/>
                  <a:gd name="connsiteY2" fmla="*/ 474785 h 1266843"/>
                  <a:gd name="connsiteX0" fmla="*/ 0 w 2743200"/>
                  <a:gd name="connsiteY0" fmla="*/ 0 h 1198037"/>
                  <a:gd name="connsiteX1" fmla="*/ 1204545 w 2743200"/>
                  <a:gd name="connsiteY1" fmla="*/ 1186963 h 1198037"/>
                  <a:gd name="connsiteX2" fmla="*/ 2743200 w 2743200"/>
                  <a:gd name="connsiteY2" fmla="*/ 474785 h 1198037"/>
                  <a:gd name="connsiteX0" fmla="*/ 0 w 2743200"/>
                  <a:gd name="connsiteY0" fmla="*/ 0 h 1087544"/>
                  <a:gd name="connsiteX1" fmla="*/ 1169376 w 2743200"/>
                  <a:gd name="connsiteY1" fmla="*/ 1072663 h 1087544"/>
                  <a:gd name="connsiteX2" fmla="*/ 2743200 w 2743200"/>
                  <a:gd name="connsiteY2" fmla="*/ 474785 h 1087544"/>
                  <a:gd name="connsiteX0" fmla="*/ 0 w 2743200"/>
                  <a:gd name="connsiteY0" fmla="*/ 0 h 1100567"/>
                  <a:gd name="connsiteX1" fmla="*/ 1169376 w 2743200"/>
                  <a:gd name="connsiteY1" fmla="*/ 1072663 h 1100567"/>
                  <a:gd name="connsiteX2" fmla="*/ 2743200 w 2743200"/>
                  <a:gd name="connsiteY2" fmla="*/ 474785 h 110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43200" h="1100567">
                    <a:moveTo>
                      <a:pt x="0" y="0"/>
                    </a:moveTo>
                    <a:cubicBezTo>
                      <a:pt x="268165" y="619858"/>
                      <a:pt x="712176" y="993532"/>
                      <a:pt x="1169376" y="1072663"/>
                    </a:cubicBezTo>
                    <a:cubicBezTo>
                      <a:pt x="1626576" y="1151794"/>
                      <a:pt x="2281604" y="1094642"/>
                      <a:pt x="2743200" y="474785"/>
                    </a:cubicBezTo>
                  </a:path>
                </a:pathLst>
              </a:custGeom>
              <a:noFill/>
              <a:ln w="190500" cap="rnd">
                <a:solidFill>
                  <a:srgbClr val="00B050"/>
                </a:solidFill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手繪多邊形: 圖案 27">
                <a:extLst>
                  <a:ext uri="{FF2B5EF4-FFF2-40B4-BE49-F238E27FC236}">
                    <a16:creationId xmlns:a16="http://schemas.microsoft.com/office/drawing/2014/main" id="{077E00E5-C16F-422D-A6A2-17F5B7716774}"/>
                  </a:ext>
                </a:extLst>
              </p:cNvPr>
              <p:cNvSpPr/>
              <p:nvPr/>
            </p:nvSpPr>
            <p:spPr>
              <a:xfrm>
                <a:off x="2873801" y="1348688"/>
                <a:ext cx="4471236" cy="2612946"/>
              </a:xfrm>
              <a:custGeom>
                <a:avLst/>
                <a:gdLst>
                  <a:gd name="connsiteX0" fmla="*/ 6216162 w 6216162"/>
                  <a:gd name="connsiteY0" fmla="*/ 3632663 h 3632663"/>
                  <a:gd name="connsiteX1" fmla="*/ 4396154 w 6216162"/>
                  <a:gd name="connsiteY1" fmla="*/ 511394 h 3632663"/>
                  <a:gd name="connsiteX2" fmla="*/ 2066192 w 6216162"/>
                  <a:gd name="connsiteY2" fmla="*/ 194871 h 3632663"/>
                  <a:gd name="connsiteX3" fmla="*/ 0 w 6216162"/>
                  <a:gd name="connsiteY3" fmla="*/ 2472078 h 3632663"/>
                  <a:gd name="connsiteX0" fmla="*/ 6216162 w 6216162"/>
                  <a:gd name="connsiteY0" fmla="*/ 3632663 h 3632663"/>
                  <a:gd name="connsiteX1" fmla="*/ 4396154 w 6216162"/>
                  <a:gd name="connsiteY1" fmla="*/ 511394 h 3632663"/>
                  <a:gd name="connsiteX2" fmla="*/ 2066192 w 6216162"/>
                  <a:gd name="connsiteY2" fmla="*/ 194871 h 3632663"/>
                  <a:gd name="connsiteX3" fmla="*/ 0 w 6216162"/>
                  <a:gd name="connsiteY3" fmla="*/ 2472078 h 3632663"/>
                  <a:gd name="connsiteX0" fmla="*/ 6216162 w 6216162"/>
                  <a:gd name="connsiteY0" fmla="*/ 3632663 h 3632663"/>
                  <a:gd name="connsiteX1" fmla="*/ 4396154 w 6216162"/>
                  <a:gd name="connsiteY1" fmla="*/ 511394 h 3632663"/>
                  <a:gd name="connsiteX2" fmla="*/ 2066192 w 6216162"/>
                  <a:gd name="connsiteY2" fmla="*/ 194871 h 3632663"/>
                  <a:gd name="connsiteX3" fmla="*/ 0 w 6216162"/>
                  <a:gd name="connsiteY3" fmla="*/ 2472078 h 363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16162" h="3632663">
                    <a:moveTo>
                      <a:pt x="6216162" y="3632663"/>
                    </a:moveTo>
                    <a:cubicBezTo>
                      <a:pt x="5651989" y="2358511"/>
                      <a:pt x="5087816" y="1084359"/>
                      <a:pt x="4396154" y="511394"/>
                    </a:cubicBezTo>
                    <a:cubicBezTo>
                      <a:pt x="3704492" y="-61571"/>
                      <a:pt x="2798884" y="-131910"/>
                      <a:pt x="2066192" y="194871"/>
                    </a:cubicBezTo>
                    <a:cubicBezTo>
                      <a:pt x="1333500" y="521652"/>
                      <a:pt x="411774" y="1540826"/>
                      <a:pt x="0" y="2472078"/>
                    </a:cubicBezTo>
                  </a:path>
                </a:pathLst>
              </a:custGeom>
              <a:noFill/>
              <a:ln w="190500" cap="rnd">
                <a:solidFill>
                  <a:schemeClr val="tx1"/>
                </a:solidFill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202CB1D3-4C8D-4564-A9A6-C45347ABE443}"/>
                  </a:ext>
                </a:extLst>
              </p:cNvPr>
              <p:cNvGrpSpPr/>
              <p:nvPr/>
            </p:nvGrpSpPr>
            <p:grpSpPr>
              <a:xfrm>
                <a:off x="7029496" y="3645024"/>
                <a:ext cx="631082" cy="631082"/>
                <a:chOff x="4403327" y="4181258"/>
                <a:chExt cx="1036209" cy="1036209"/>
              </a:xfrm>
              <a:solidFill>
                <a:schemeClr val="tx1"/>
              </a:solidFill>
            </p:grpSpPr>
            <p:sp>
              <p:nvSpPr>
                <p:cNvPr id="33" name="圓形: 空心 32">
                  <a:extLst>
                    <a:ext uri="{FF2B5EF4-FFF2-40B4-BE49-F238E27FC236}">
                      <a16:creationId xmlns:a16="http://schemas.microsoft.com/office/drawing/2014/main" id="{157E4592-65BD-4FE2-BA89-F9AA1D71EF3A}"/>
                    </a:ext>
                  </a:extLst>
                </p:cNvPr>
                <p:cNvSpPr/>
                <p:nvPr/>
              </p:nvSpPr>
              <p:spPr>
                <a:xfrm>
                  <a:off x="4403327" y="4181258"/>
                  <a:ext cx="1036209" cy="1036209"/>
                </a:xfrm>
                <a:prstGeom prst="donut">
                  <a:avLst>
                    <a:gd name="adj" fmla="val 834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橢圓 34">
                  <a:extLst>
                    <a:ext uri="{FF2B5EF4-FFF2-40B4-BE49-F238E27FC236}">
                      <a16:creationId xmlns:a16="http://schemas.microsoft.com/office/drawing/2014/main" id="{DCB69476-24AB-4E1C-B873-EC2C3D1C1FCD}"/>
                    </a:ext>
                  </a:extLst>
                </p:cNvPr>
                <p:cNvSpPr/>
                <p:nvPr/>
              </p:nvSpPr>
              <p:spPr>
                <a:xfrm>
                  <a:off x="4583205" y="4365104"/>
                  <a:ext cx="676452" cy="67645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2ED0BB1-5425-41ED-BC92-75CC9A63E213}"/>
                </a:ext>
              </a:extLst>
            </p:cNvPr>
            <p:cNvSpPr/>
            <p:nvPr/>
          </p:nvSpPr>
          <p:spPr>
            <a:xfrm>
              <a:off x="2667000" y="-349855"/>
              <a:ext cx="6858000" cy="75577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484F00CB-3C5D-4903-95A4-A497A34FD9EB}"/>
                </a:ext>
              </a:extLst>
            </p:cNvPr>
            <p:cNvSpPr txBox="1"/>
            <p:nvPr/>
          </p:nvSpPr>
          <p:spPr>
            <a:xfrm>
              <a:off x="3079562" y="2785303"/>
              <a:ext cx="3193182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Pro</a:t>
              </a:r>
              <a:endParaRPr lang="zh-TW" altLang="en-US" sz="16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68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準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增 Microsoft PowerPoint 簡報.pptx" id="{4F2BFF7E-5D62-42D9-B857-E8366DB043EC}" vid="{5E05D5A9-E17C-4BA2-A1D2-ACB388797B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</Template>
  <TotalTime>47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微軟正黑體</vt:lpstr>
      <vt:lpstr>Arial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秉洋 陳</dc:creator>
  <cp:lastModifiedBy>秉洋 陳</cp:lastModifiedBy>
  <cp:revision>38</cp:revision>
  <dcterms:created xsi:type="dcterms:W3CDTF">2021-08-24T06:25:16Z</dcterms:created>
  <dcterms:modified xsi:type="dcterms:W3CDTF">2021-09-24T11:52:14Z</dcterms:modified>
</cp:coreProperties>
</file>