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9D8E-680E-4351-B3B7-A104D3631FDD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A1B0-7FC3-4936-8DC0-3106BE958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67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9D8E-680E-4351-B3B7-A104D3631FDD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A1B0-7FC3-4936-8DC0-3106BE958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98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9D8E-680E-4351-B3B7-A104D3631FDD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A1B0-7FC3-4936-8DC0-3106BE958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6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9D8E-680E-4351-B3B7-A104D3631FDD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A1B0-7FC3-4936-8DC0-3106BE958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29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9D8E-680E-4351-B3B7-A104D3631FDD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A1B0-7FC3-4936-8DC0-3106BE958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66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9D8E-680E-4351-B3B7-A104D3631FDD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A1B0-7FC3-4936-8DC0-3106BE958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34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9D8E-680E-4351-B3B7-A104D3631FDD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A1B0-7FC3-4936-8DC0-3106BE958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49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9D8E-680E-4351-B3B7-A104D3631FDD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A1B0-7FC3-4936-8DC0-3106BE958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94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9D8E-680E-4351-B3B7-A104D3631FDD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A1B0-7FC3-4936-8DC0-3106BE958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2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9D8E-680E-4351-B3B7-A104D3631FDD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A1B0-7FC3-4936-8DC0-3106BE958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80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9D8E-680E-4351-B3B7-A104D3631FDD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A1B0-7FC3-4936-8DC0-3106BE958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72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79D8E-680E-4351-B3B7-A104D3631FDD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EA1B0-7FC3-4936-8DC0-3106BE9587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40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527" t="12753" r="380" b="5369"/>
          <a:stretch/>
        </p:blipFill>
        <p:spPr>
          <a:xfrm>
            <a:off x="312516" y="734456"/>
            <a:ext cx="11667281" cy="543412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922573" y="5823358"/>
            <a:ext cx="166750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</a:rPr>
              <a:t>Minhas Rede Sociais</a:t>
            </a:r>
            <a:endParaRPr lang="pt-B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tângulo Arredondado 11"/>
          <p:cNvSpPr/>
          <p:nvPr/>
        </p:nvSpPr>
        <p:spPr>
          <a:xfrm>
            <a:off x="10058400" y="5785338"/>
            <a:ext cx="1397000" cy="389680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stCxn id="6" idx="3"/>
            <a:endCxn id="12" idx="1"/>
          </p:cNvCxnSpPr>
          <p:nvPr/>
        </p:nvCxnSpPr>
        <p:spPr>
          <a:xfrm>
            <a:off x="9590081" y="5977247"/>
            <a:ext cx="468319" cy="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9559980" y="6300497"/>
            <a:ext cx="75918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1400" dirty="0" err="1" smtClean="0">
                <a:solidFill>
                  <a:schemeClr val="accent2">
                    <a:lumMod val="75000"/>
                  </a:schemeClr>
                </a:solidFill>
              </a:rPr>
              <a:t>linkedin</a:t>
            </a:r>
            <a:endParaRPr lang="pt-B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0531800" y="6340927"/>
            <a:ext cx="70243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</a:rPr>
              <a:t>GitHub</a:t>
            </a:r>
            <a:endParaRPr lang="pt-B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0955955" y="5362058"/>
            <a:ext cx="90781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1400" dirty="0" err="1" smtClean="0">
                <a:solidFill>
                  <a:schemeClr val="accent2">
                    <a:lumMod val="75000"/>
                  </a:schemeClr>
                </a:solidFill>
              </a:rPr>
              <a:t>instagram</a:t>
            </a:r>
            <a:endParaRPr lang="pt-B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0" name="Conector de Seta Reta 19"/>
          <p:cNvCxnSpPr>
            <a:stCxn id="17" idx="0"/>
            <a:endCxn id="23" idx="4"/>
          </p:cNvCxnSpPr>
          <p:nvPr/>
        </p:nvCxnSpPr>
        <p:spPr>
          <a:xfrm flipH="1" flipV="1">
            <a:off x="10776692" y="6157247"/>
            <a:ext cx="106326" cy="18368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10596692" y="5797247"/>
            <a:ext cx="360000" cy="3600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  </a:t>
            </a:r>
            <a:endParaRPr lang="pt-BR" dirty="0"/>
          </a:p>
        </p:txBody>
      </p:sp>
      <p:sp>
        <p:nvSpPr>
          <p:cNvPr id="24" name="Elipse 23"/>
          <p:cNvSpPr/>
          <p:nvPr/>
        </p:nvSpPr>
        <p:spPr>
          <a:xfrm>
            <a:off x="11038890" y="5797247"/>
            <a:ext cx="360000" cy="3600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  </a:t>
            </a:r>
            <a:endParaRPr lang="pt-BR" dirty="0"/>
          </a:p>
        </p:txBody>
      </p:sp>
      <p:sp>
        <p:nvSpPr>
          <p:cNvPr id="25" name="Elipse 24"/>
          <p:cNvSpPr/>
          <p:nvPr/>
        </p:nvSpPr>
        <p:spPr>
          <a:xfrm>
            <a:off x="10147546" y="5797247"/>
            <a:ext cx="360000" cy="3600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  </a:t>
            </a:r>
            <a:endParaRPr lang="pt-BR" dirty="0"/>
          </a:p>
        </p:txBody>
      </p:sp>
      <p:cxnSp>
        <p:nvCxnSpPr>
          <p:cNvPr id="28" name="Conector de Seta Reta 27"/>
          <p:cNvCxnSpPr>
            <a:stCxn id="16" idx="0"/>
            <a:endCxn id="25" idx="3"/>
          </p:cNvCxnSpPr>
          <p:nvPr/>
        </p:nvCxnSpPr>
        <p:spPr>
          <a:xfrm flipV="1">
            <a:off x="9939571" y="6104526"/>
            <a:ext cx="260696" cy="19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18" idx="2"/>
            <a:endCxn id="24" idx="7"/>
          </p:cNvCxnSpPr>
          <p:nvPr/>
        </p:nvCxnSpPr>
        <p:spPr>
          <a:xfrm flipH="1">
            <a:off x="11346169" y="5669835"/>
            <a:ext cx="63693" cy="18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1117702" y="5208169"/>
            <a:ext cx="119359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</a:rPr>
              <a:t>Meu Portfólio</a:t>
            </a:r>
            <a:endParaRPr lang="pt-B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tângulo Arredondado 38"/>
          <p:cNvSpPr/>
          <p:nvPr/>
        </p:nvSpPr>
        <p:spPr>
          <a:xfrm>
            <a:off x="563880" y="5785337"/>
            <a:ext cx="2301240" cy="375309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>
            <a:stCxn id="37" idx="2"/>
            <a:endCxn id="39" idx="0"/>
          </p:cNvCxnSpPr>
          <p:nvPr/>
        </p:nvCxnSpPr>
        <p:spPr>
          <a:xfrm>
            <a:off x="1714500" y="5515946"/>
            <a:ext cx="0" cy="26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Arredondado 44"/>
          <p:cNvSpPr/>
          <p:nvPr/>
        </p:nvSpPr>
        <p:spPr>
          <a:xfrm>
            <a:off x="6842760" y="1386839"/>
            <a:ext cx="4113196" cy="3108961"/>
          </a:xfrm>
          <a:prstGeom prst="roundRect">
            <a:avLst>
              <a:gd name="adj" fmla="val 4826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4373880" y="2679709"/>
            <a:ext cx="208788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</a:rPr>
              <a:t>Campos para coletar informações</a:t>
            </a:r>
            <a:endParaRPr lang="pt-B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Conector de Seta Reta 52"/>
          <p:cNvCxnSpPr>
            <a:stCxn id="51" idx="3"/>
            <a:endCxn id="45" idx="1"/>
          </p:cNvCxnSpPr>
          <p:nvPr/>
        </p:nvCxnSpPr>
        <p:spPr>
          <a:xfrm>
            <a:off x="6461760" y="2941319"/>
            <a:ext cx="381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Arredondado 62"/>
          <p:cNvSpPr/>
          <p:nvPr/>
        </p:nvSpPr>
        <p:spPr>
          <a:xfrm>
            <a:off x="7846306" y="4649689"/>
            <a:ext cx="2093265" cy="712369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/>
          <p:cNvSpPr txBox="1"/>
          <p:nvPr/>
        </p:nvSpPr>
        <p:spPr>
          <a:xfrm>
            <a:off x="4564380" y="4851984"/>
            <a:ext cx="208788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</a:rPr>
              <a:t>Botão para fazer o calculo </a:t>
            </a:r>
            <a:endParaRPr lang="pt-B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8" name="Conector de Seta Reta 67"/>
          <p:cNvCxnSpPr>
            <a:stCxn id="66" idx="3"/>
            <a:endCxn id="63" idx="1"/>
          </p:cNvCxnSpPr>
          <p:nvPr/>
        </p:nvCxnSpPr>
        <p:spPr>
          <a:xfrm>
            <a:off x="6652260" y="5005873"/>
            <a:ext cx="11940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ângulo Arredondado 73"/>
          <p:cNvSpPr/>
          <p:nvPr/>
        </p:nvSpPr>
        <p:spPr>
          <a:xfrm>
            <a:off x="10200266" y="728014"/>
            <a:ext cx="1534533" cy="50493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7361949" y="709730"/>
            <a:ext cx="222813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</a:rPr>
              <a:t>Abrir tabela de Histórico de cálculos de gastos</a:t>
            </a:r>
            <a:endParaRPr lang="pt-B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8" name="Conector de Seta Reta 77"/>
          <p:cNvCxnSpPr>
            <a:stCxn id="76" idx="3"/>
            <a:endCxn id="74" idx="1"/>
          </p:cNvCxnSpPr>
          <p:nvPr/>
        </p:nvCxnSpPr>
        <p:spPr>
          <a:xfrm>
            <a:off x="9590081" y="971340"/>
            <a:ext cx="610185" cy="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52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63"/>
    </mc:Choice>
    <mc:Fallback>
      <p:transition spd="slow" advTm="176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2084" t="17111" r="32000" b="11184"/>
          <a:stretch/>
        </p:blipFill>
        <p:spPr>
          <a:xfrm>
            <a:off x="1077695" y="167640"/>
            <a:ext cx="5754170" cy="646176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075643" y="2719741"/>
            <a:ext cx="220124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</a:rPr>
              <a:t>Mostra os gastos do veiculo</a:t>
            </a:r>
            <a:endParaRPr lang="pt-B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tângulo Arredondado 7"/>
          <p:cNvSpPr/>
          <p:nvPr/>
        </p:nvSpPr>
        <p:spPr>
          <a:xfrm>
            <a:off x="1767840" y="702820"/>
            <a:ext cx="4419600" cy="4341620"/>
          </a:xfrm>
          <a:prstGeom prst="roundRect">
            <a:avLst>
              <a:gd name="adj" fmla="val 5434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>
            <a:stCxn id="7" idx="1"/>
            <a:endCxn id="8" idx="3"/>
          </p:cNvCxnSpPr>
          <p:nvPr/>
        </p:nvCxnSpPr>
        <p:spPr>
          <a:xfrm flipH="1">
            <a:off x="6187440" y="2873630"/>
            <a:ext cx="888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Arredondado 13"/>
          <p:cNvSpPr/>
          <p:nvPr/>
        </p:nvSpPr>
        <p:spPr>
          <a:xfrm>
            <a:off x="2042160" y="5455920"/>
            <a:ext cx="2133600" cy="701040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/>
          <p:cNvSpPr/>
          <p:nvPr/>
        </p:nvSpPr>
        <p:spPr>
          <a:xfrm>
            <a:off x="4282440" y="5486400"/>
            <a:ext cx="1463040" cy="701040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938545" y="5824060"/>
            <a:ext cx="2011680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</a:rPr>
              <a:t>Para Excluir, e não fazer o armazenamento dos dados na base de dados</a:t>
            </a:r>
            <a:endParaRPr lang="pt-B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Conector de Seta Reta 17"/>
          <p:cNvCxnSpPr>
            <a:stCxn id="16" idx="1"/>
            <a:endCxn id="15" idx="3"/>
          </p:cNvCxnSpPr>
          <p:nvPr/>
        </p:nvCxnSpPr>
        <p:spPr>
          <a:xfrm flipH="1" flipV="1">
            <a:off x="5745480" y="5836920"/>
            <a:ext cx="1193065" cy="35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7151905" y="4993660"/>
            <a:ext cx="201168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</a:rPr>
              <a:t>Para Salvar os dados na base dados</a:t>
            </a:r>
            <a:endParaRPr lang="pt-B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6" name="Conector Angulado 25"/>
          <p:cNvCxnSpPr>
            <a:stCxn id="24" idx="1"/>
            <a:endCxn id="14" idx="0"/>
          </p:cNvCxnSpPr>
          <p:nvPr/>
        </p:nvCxnSpPr>
        <p:spPr>
          <a:xfrm rot="10800000" flipV="1">
            <a:off x="3108961" y="5255270"/>
            <a:ext cx="4042945" cy="2006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70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46"/>
    </mc:Choice>
    <mc:Fallback>
      <p:transition spd="slow" advTm="184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74250" t="16519" r="750" b="65111"/>
          <a:stretch/>
        </p:blipFill>
        <p:spPr>
          <a:xfrm>
            <a:off x="4208780" y="2293620"/>
            <a:ext cx="4572000" cy="18897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660150" y="1681774"/>
            <a:ext cx="16845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1400" dirty="0" err="1" smtClean="0">
                <a:solidFill>
                  <a:schemeClr val="accent2">
                    <a:lumMod val="75000"/>
                  </a:schemeClr>
                </a:solidFill>
              </a:rPr>
              <a:t>Card</a:t>
            </a:r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</a:rPr>
              <a:t> de Notificações</a:t>
            </a:r>
            <a:endParaRPr lang="pt-B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4330700" y="2445237"/>
            <a:ext cx="4343400" cy="1580663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>
            <a:stCxn id="5" idx="2"/>
            <a:endCxn id="6" idx="0"/>
          </p:cNvCxnSpPr>
          <p:nvPr/>
        </p:nvCxnSpPr>
        <p:spPr>
          <a:xfrm>
            <a:off x="6502400" y="1989551"/>
            <a:ext cx="0" cy="455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3784380" y="527583"/>
            <a:ext cx="543604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rgbClr val="FF0000"/>
                </a:solidFill>
              </a:rPr>
              <a:t>Esse </a:t>
            </a:r>
            <a:r>
              <a:rPr lang="pt-BR" sz="1600" b="1" dirty="0" err="1" smtClean="0">
                <a:solidFill>
                  <a:srgbClr val="FF0000"/>
                </a:solidFill>
              </a:rPr>
              <a:t>card</a:t>
            </a:r>
            <a:r>
              <a:rPr lang="pt-BR" sz="1600" b="1" dirty="0" smtClean="0">
                <a:solidFill>
                  <a:srgbClr val="FF0000"/>
                </a:solidFill>
              </a:rPr>
              <a:t> vai mudar de cor de acordo o tipo de notificações. Os campos a mudar de cor são todos os elementos em amarelo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907280" y="4334997"/>
            <a:ext cx="317500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</a:rPr>
              <a:t>Barra de Progressão, Tempo que dura para o </a:t>
            </a:r>
            <a:r>
              <a:rPr lang="pt-BR" sz="1400" dirty="0" err="1" smtClean="0">
                <a:solidFill>
                  <a:schemeClr val="accent2">
                    <a:lumMod val="75000"/>
                  </a:schemeClr>
                </a:solidFill>
              </a:rPr>
              <a:t>card</a:t>
            </a:r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</a:rPr>
              <a:t> fechar automaticamente</a:t>
            </a:r>
            <a:endParaRPr lang="pt-B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" name="Conector de Seta Reta 16"/>
          <p:cNvCxnSpPr>
            <a:stCxn id="15" idx="0"/>
            <a:endCxn id="20" idx="2"/>
          </p:cNvCxnSpPr>
          <p:nvPr/>
        </p:nvCxnSpPr>
        <p:spPr>
          <a:xfrm flipH="1" flipV="1">
            <a:off x="6479540" y="3924300"/>
            <a:ext cx="15240" cy="41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Arredondado 19"/>
          <p:cNvSpPr/>
          <p:nvPr/>
        </p:nvSpPr>
        <p:spPr>
          <a:xfrm>
            <a:off x="4437380" y="3657600"/>
            <a:ext cx="4084320" cy="26670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Arredondado 27"/>
          <p:cNvSpPr/>
          <p:nvPr/>
        </p:nvSpPr>
        <p:spPr>
          <a:xfrm>
            <a:off x="7937500" y="2679700"/>
            <a:ext cx="431800" cy="444500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9041432" y="2748061"/>
            <a:ext cx="201709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</a:rPr>
              <a:t>Botão para fechar o </a:t>
            </a:r>
            <a:r>
              <a:rPr lang="pt-BR" sz="1400" dirty="0" err="1" smtClean="0">
                <a:solidFill>
                  <a:schemeClr val="accent2">
                    <a:lumMod val="75000"/>
                  </a:schemeClr>
                </a:solidFill>
              </a:rPr>
              <a:t>card</a:t>
            </a:r>
            <a:endParaRPr lang="pt-B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2" name="Conector de Seta Reta 31"/>
          <p:cNvCxnSpPr>
            <a:stCxn id="30" idx="1"/>
            <a:endCxn id="28" idx="3"/>
          </p:cNvCxnSpPr>
          <p:nvPr/>
        </p:nvCxnSpPr>
        <p:spPr>
          <a:xfrm flipH="1">
            <a:off x="8369300" y="2901950"/>
            <a:ext cx="672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321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05"/>
    </mc:Choice>
    <mc:Fallback>
      <p:transition spd="slow" advTm="190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264" t="12099" r="3681" b="8519"/>
          <a:stretch/>
        </p:blipFill>
        <p:spPr>
          <a:xfrm>
            <a:off x="722755" y="939800"/>
            <a:ext cx="10771890" cy="5168900"/>
          </a:xfrm>
          <a:prstGeom prst="rect">
            <a:avLst/>
          </a:prstGeom>
        </p:spPr>
      </p:pic>
      <p:sp>
        <p:nvSpPr>
          <p:cNvPr id="5" name="Retângulo Arredondado 4"/>
          <p:cNvSpPr/>
          <p:nvPr/>
        </p:nvSpPr>
        <p:spPr>
          <a:xfrm>
            <a:off x="10325100" y="1689100"/>
            <a:ext cx="431800" cy="3009900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576945" y="88900"/>
            <a:ext cx="191770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</a:rPr>
              <a:t>Coluna que excluir um item da base de dados</a:t>
            </a:r>
            <a:endParaRPr lang="pt-B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ector de Seta Reta 7"/>
          <p:cNvCxnSpPr>
            <a:stCxn id="6" idx="2"/>
            <a:endCxn id="5" idx="0"/>
          </p:cNvCxnSpPr>
          <p:nvPr/>
        </p:nvCxnSpPr>
        <p:spPr>
          <a:xfrm>
            <a:off x="10535795" y="612120"/>
            <a:ext cx="5205" cy="107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Arredondado 11"/>
          <p:cNvSpPr/>
          <p:nvPr/>
        </p:nvSpPr>
        <p:spPr>
          <a:xfrm>
            <a:off x="1295400" y="1092200"/>
            <a:ext cx="8928099" cy="3606800"/>
          </a:xfrm>
          <a:prstGeom prst="roundRect">
            <a:avLst>
              <a:gd name="adj" fmla="val 1724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4800599" y="88900"/>
            <a:ext cx="191770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</a:rPr>
              <a:t>Informações de todos os cálculos salvos </a:t>
            </a:r>
            <a:endParaRPr lang="pt-B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" name="Conector de Seta Reta 15"/>
          <p:cNvCxnSpPr>
            <a:stCxn id="14" idx="2"/>
            <a:endCxn id="12" idx="0"/>
          </p:cNvCxnSpPr>
          <p:nvPr/>
        </p:nvCxnSpPr>
        <p:spPr>
          <a:xfrm>
            <a:off x="5759449" y="612120"/>
            <a:ext cx="1" cy="48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Arredondado 21"/>
          <p:cNvSpPr/>
          <p:nvPr/>
        </p:nvSpPr>
        <p:spPr>
          <a:xfrm>
            <a:off x="5232400" y="5346700"/>
            <a:ext cx="1790700" cy="495300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7418980" y="5440461"/>
            <a:ext cx="311681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</a:rPr>
              <a:t>Excluir todo os históricos da base dados </a:t>
            </a:r>
            <a:endParaRPr lang="pt-B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6" name="Conector de Seta Reta 25"/>
          <p:cNvCxnSpPr>
            <a:stCxn id="24" idx="1"/>
            <a:endCxn id="22" idx="3"/>
          </p:cNvCxnSpPr>
          <p:nvPr/>
        </p:nvCxnSpPr>
        <p:spPr>
          <a:xfrm flipH="1">
            <a:off x="7023100" y="5594350"/>
            <a:ext cx="395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915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34"/>
    </mc:Choice>
    <mc:Fallback>
      <p:transition spd="slow" advTm="1934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121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Usuario</cp:lastModifiedBy>
  <cp:revision>10</cp:revision>
  <dcterms:created xsi:type="dcterms:W3CDTF">2022-06-12T13:00:02Z</dcterms:created>
  <dcterms:modified xsi:type="dcterms:W3CDTF">2022-06-12T16:15:07Z</dcterms:modified>
</cp:coreProperties>
</file>