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04/10/2021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04/10/2021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04/10/2021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04/10/2021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04/10/2021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04/10/2021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04/10/2021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04/10/2021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04/10/2021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04/10/2021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04/10/2021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04/10/2021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database/what-is-databas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27584" y="1916832"/>
            <a:ext cx="7772400" cy="1470025"/>
          </a:xfrm>
        </p:spPr>
        <p:txBody>
          <a:bodyPr>
            <a:normAutofit/>
          </a:bodyPr>
          <a:lstStyle/>
          <a:p>
            <a:r>
              <a:rPr lang="fr-FR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RDBMS</a:t>
            </a:r>
            <a:endParaRPr lang="fr-FR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 err="1" smtClean="0"/>
              <a:t>Created</a:t>
            </a:r>
            <a:r>
              <a:rPr lang="fr-FR" b="1" dirty="0" smtClean="0"/>
              <a:t> by :</a:t>
            </a:r>
          </a:p>
          <a:p>
            <a:r>
              <a:rPr lang="fr-FR" u="sng" dirty="0" err="1" smtClean="0"/>
              <a:t>Houssem</a:t>
            </a:r>
            <a:r>
              <a:rPr lang="fr-FR" u="sng" dirty="0" smtClean="0"/>
              <a:t> </a:t>
            </a:r>
            <a:r>
              <a:rPr lang="fr-FR" u="sng" dirty="0" err="1" smtClean="0"/>
              <a:t>zouabi</a:t>
            </a:r>
            <a:endParaRPr lang="fr-FR" u="sng" dirty="0"/>
          </a:p>
        </p:txBody>
      </p:sp>
      <p:sp>
        <p:nvSpPr>
          <p:cNvPr id="4" name="Rectangle 3"/>
          <p:cNvSpPr/>
          <p:nvPr/>
        </p:nvSpPr>
        <p:spPr>
          <a:xfrm>
            <a:off x="1115616" y="548680"/>
            <a:ext cx="68464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Welcome</a:t>
            </a:r>
            <a:r>
              <a:rPr lang="fr-FR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to </a:t>
            </a:r>
            <a:r>
              <a:rPr lang="fr-FR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gomyc</a:t>
            </a:r>
            <a:r>
              <a:rPr lang="fr-FR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{}de</a:t>
            </a:r>
            <a:endParaRPr lang="fr-FR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5266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What is a Relational Database (RDBMS</a:t>
            </a:r>
            <a:r>
              <a:rPr lang="en-US" dirty="0" smtClean="0">
                <a:solidFill>
                  <a:srgbClr val="FF0000"/>
                </a:solidFill>
              </a:rPr>
              <a:t>)?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relational database is a type of database that stores and provides access to data points that are related to one another. Relational </a:t>
            </a:r>
            <a:r>
              <a:rPr lang="en-US" dirty="0">
                <a:solidFill>
                  <a:schemeClr val="bg1"/>
                </a:solidFill>
                <a:hlinkClick r:id="rId2"/>
              </a:rPr>
              <a:t>databases</a:t>
            </a:r>
            <a:r>
              <a:rPr lang="en-US" dirty="0">
                <a:solidFill>
                  <a:schemeClr val="bg1"/>
                </a:solidFill>
              </a:rPr>
              <a:t> are based on the relational model, an intuitive, straightforward way of representing data in tables. In a relational database, each row in the table is a record with a unique ID called the key. The columns of the table hold attributes of the data, and each record usually has a value for each attribute, making it easy to establish the relationships among data points.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89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A comparison between the three </a:t>
            </a:r>
            <a:r>
              <a:rPr lang="en-US" dirty="0" smtClean="0">
                <a:solidFill>
                  <a:srgbClr val="C00000"/>
                </a:solidFill>
              </a:rPr>
              <a:t>RDBMS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MySQL </a:t>
            </a:r>
            <a:r>
              <a:rPr lang="en-US" dirty="0">
                <a:solidFill>
                  <a:schemeClr val="bg1"/>
                </a:solidFill>
              </a:rPr>
              <a:t>supports JSON files but doesn’t allow indexing them. Overall, the functionality for JSON files in MySQL is very limited, and developers mostly prefer using classical strings. Similarly to non-relational databases, MySQL also allows working with geospatial data, although handling it isn’t quite as intuitive.</a:t>
            </a:r>
          </a:p>
          <a:p>
            <a:r>
              <a:rPr lang="en-US" b="1" dirty="0" err="1" smtClean="0">
                <a:solidFill>
                  <a:schemeClr val="bg1"/>
                </a:solidFill>
              </a:rPr>
              <a:t>Postgresql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 </a:t>
            </a:r>
            <a:r>
              <a:rPr lang="en-US" dirty="0">
                <a:solidFill>
                  <a:schemeClr val="bg1"/>
                </a:solidFill>
              </a:rPr>
              <a:t>supports JSON files, as well as their indexing and partial updates. The database supports even more additional data than MySQL. Users can upload user-defined types, geospatial data, create multi-dimensional arrays, and a lot more.</a:t>
            </a:r>
          </a:p>
          <a:p>
            <a:r>
              <a:rPr lang="en-US" b="1" dirty="0">
                <a:solidFill>
                  <a:schemeClr val="bg1"/>
                </a:solidFill>
              </a:rPr>
              <a:t>SQL Server </a:t>
            </a:r>
            <a:r>
              <a:rPr lang="en-US" dirty="0">
                <a:solidFill>
                  <a:schemeClr val="bg1"/>
                </a:solidFill>
              </a:rPr>
              <a:t>also provides full support of JSON documents, their updates, functionality, and maintenance. It has a lot of additional features for GPS data, user-defined types, hierarchical information, etc.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66096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42</Words>
  <Application>Microsoft Office PowerPoint</Application>
  <PresentationFormat>Affichage à l'écran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RDBMS</vt:lpstr>
      <vt:lpstr> What is a Relational Database (RDBMS)? </vt:lpstr>
      <vt:lpstr>A comparison between the three RDBMS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RDBMS</dc:title>
  <dc:creator>rahma</dc:creator>
  <cp:lastModifiedBy>Utilisateur Windows</cp:lastModifiedBy>
  <cp:revision>3</cp:revision>
  <dcterms:created xsi:type="dcterms:W3CDTF">2021-10-04T14:20:58Z</dcterms:created>
  <dcterms:modified xsi:type="dcterms:W3CDTF">2021-10-04T14:43:48Z</dcterms:modified>
</cp:coreProperties>
</file>