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326" r:id="rId12"/>
    <p:sldId id="293" r:id="rId13"/>
    <p:sldId id="308" r:id="rId14"/>
    <p:sldId id="325" r:id="rId15"/>
    <p:sldId id="323" r:id="rId16"/>
    <p:sldId id="324" r:id="rId17"/>
    <p:sldId id="327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79" d="100"/>
          <a:sy n="79" d="100"/>
        </p:scale>
        <p:origin x="1640" y="3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TODO: Change</a:t>
            </a:r>
            <a:r>
              <a:rPr lang="en-US" altLang="ko-KR" baseline="0" dirty="0" smtClean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svg"/><Relationship Id="rId5" Type="http://schemas.openxmlformats.org/officeDocument/2006/relationships/image" Target="../media/image18.png"/><Relationship Id="rId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svg"/><Relationship Id="rId5" Type="http://schemas.openxmlformats.org/officeDocument/2006/relationships/image" Target="../media/image26.png"/><Relationship Id="rId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340165"/>
            <a:ext cx="7212231" cy="14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핌언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1663" y="1586078"/>
            <a:ext cx="3384260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3994046"/>
            <a:ext cx="3609321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앞으로 배워야 할 내용 설정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Studio,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Overshooting, Overfitting,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501957" y="1182659"/>
          <a:ext cx="8642042" cy="4798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xmlns="" val="3843917279"/>
                    </a:ext>
                  </a:extLst>
                </a:gridCol>
              </a:tblGrid>
              <a:tr h="345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2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109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692"/>
          <a:stretch/>
        </p:blipFill>
        <p:spPr>
          <a:xfrm>
            <a:off x="228600" y="1182659"/>
            <a:ext cx="8686800" cy="523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92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r>
              <a:rPr lang="ko-KR" altLang="en-US" sz="2400" dirty="0"/>
              <a:t>㈜ 네이버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3883</TotalTime>
  <Words>456</Words>
  <Application>Microsoft Macintosh PowerPoint</Application>
  <PresentationFormat>On-screen Show (4:3)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Corbel</vt:lpstr>
      <vt:lpstr>Wingdings</vt:lpstr>
      <vt:lpstr>Wingdings 3</vt:lpstr>
      <vt:lpstr>나눔고딕</vt:lpstr>
      <vt:lpstr>나눔바른고딕</vt:lpstr>
      <vt:lpstr>맑은 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Architecture</vt:lpstr>
      <vt:lpstr>Development Environment</vt:lpstr>
      <vt:lpstr>Basic Spec</vt:lpstr>
      <vt:lpstr>Division and Assignment of Work</vt:lpstr>
      <vt:lpstr>Current Status</vt:lpstr>
      <vt:lpstr>Further Plan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109</cp:revision>
  <cp:lastPrinted>2011-08-28T13:13:29Z</cp:lastPrinted>
  <dcterms:created xsi:type="dcterms:W3CDTF">2011-08-24T01:05:33Z</dcterms:created>
  <dcterms:modified xsi:type="dcterms:W3CDTF">2017-03-29T05:28:47Z</dcterms:modified>
</cp:coreProperties>
</file>