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19"/>
  </p:notesMasterIdLst>
  <p:handoutMasterIdLst>
    <p:handoutMasterId r:id="rId20"/>
  </p:handoutMasterIdLst>
  <p:sldIdLst>
    <p:sldId id="257" r:id="rId2"/>
    <p:sldId id="282" r:id="rId3"/>
    <p:sldId id="307" r:id="rId4"/>
    <p:sldId id="283" r:id="rId5"/>
    <p:sldId id="314" r:id="rId6"/>
    <p:sldId id="313" r:id="rId7"/>
    <p:sldId id="300" r:id="rId8"/>
    <p:sldId id="319" r:id="rId9"/>
    <p:sldId id="317" r:id="rId10"/>
    <p:sldId id="293" r:id="rId11"/>
    <p:sldId id="301" r:id="rId12"/>
    <p:sldId id="308" r:id="rId13"/>
    <p:sldId id="309" r:id="rId14"/>
    <p:sldId id="310" r:id="rId15"/>
    <p:sldId id="311" r:id="rId16"/>
    <p:sldId id="304" r:id="rId17"/>
    <p:sldId id="278" r:id="rId18"/>
  </p:sldIdLst>
  <p:sldSz cx="9144000" cy="6858000" type="screen4x3"/>
  <p:notesSz cx="6805613" cy="9939338"/>
  <p:embeddedFontLst>
    <p:embeddedFont>
      <p:font typeface="나눔바른고딕" panose="020B0603020101020101" pitchFamily="50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Corbel" panose="020B0503020204020204" pitchFamily="34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  <p:embeddedFont>
      <p:font typeface="나눔고딕" panose="020D0604000000000000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2395"/>
    <a:srgbClr val="0087CB"/>
    <a:srgbClr val="24A8AC"/>
    <a:srgbClr val="00A07A"/>
    <a:srgbClr val="00A03E"/>
    <a:srgbClr val="FCD304"/>
    <a:srgbClr val="FDC103"/>
    <a:srgbClr val="939E02"/>
    <a:srgbClr val="629D03"/>
    <a:srgbClr val="3D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4" autoAdjust="0"/>
    <p:restoredTop sz="86751" autoAdjust="0"/>
  </p:normalViewPr>
  <p:slideViewPr>
    <p:cSldViewPr snapToGrid="0">
      <p:cViewPr>
        <p:scale>
          <a:sx n="66" d="100"/>
          <a:sy n="66" d="100"/>
        </p:scale>
        <p:origin x="1032" y="42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50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71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0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5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barber@snu.ac.k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71867" y="1663334"/>
            <a:ext cx="2120277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929309" y="1949253"/>
            <a:ext cx="7147891" cy="145294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사물인식 기반의 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 만들기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667599" y="3688115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2017/3/31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팀명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 원종훈 </a:t>
            </a: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11399" y="375854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711399" y="4068544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11399" y="438115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11399" y="4692946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830" y="1663334"/>
            <a:ext cx="3964276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02" y="5511148"/>
            <a:ext cx="899130" cy="8991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93" y="4504700"/>
            <a:ext cx="1645613" cy="164561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Development Environment</a:t>
            </a:r>
            <a:endParaRPr lang="ko-KR" altLang="en-US" dirty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14" y="1988422"/>
            <a:ext cx="1048370" cy="10483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09" y="1806698"/>
            <a:ext cx="1355143" cy="1355143"/>
          </a:xfrm>
          <a:prstGeom prst="rect">
            <a:avLst/>
          </a:prstGeom>
        </p:spPr>
      </p:pic>
      <p:sp>
        <p:nvSpPr>
          <p:cNvPr id="13" name="내용 개체 틀 3"/>
          <p:cNvSpPr>
            <a:spLocks noGrp="1"/>
          </p:cNvSpPr>
          <p:nvPr>
            <p:ph sz="quarter" idx="4294967295"/>
          </p:nvPr>
        </p:nvSpPr>
        <p:spPr>
          <a:xfrm>
            <a:off x="270895" y="7109701"/>
            <a:ext cx="4502426" cy="46904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Language</a:t>
            </a:r>
          </a:p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en-US" altLang="ko-KR" sz="2800" dirty="0"/>
              <a:t> </a:t>
            </a:r>
            <a:r>
              <a:rPr lang="en-US" altLang="ko-KR" sz="2000" dirty="0"/>
              <a:t>version 3.6.0</a:t>
            </a:r>
          </a:p>
          <a:p>
            <a:pPr marL="0" indent="0">
              <a:buNone/>
            </a:pPr>
            <a:r>
              <a:rPr lang="en-US" altLang="ko-KR" dirty="0"/>
              <a:t>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API</a:t>
            </a:r>
          </a:p>
          <a:p>
            <a:pPr marL="0" indent="0">
              <a:buNone/>
            </a:pPr>
            <a:r>
              <a:rPr lang="en-US" altLang="ko-KR" dirty="0" err="1"/>
              <a:t>Tensorflow</a:t>
            </a:r>
            <a:r>
              <a:rPr lang="en-US" altLang="ko-KR" dirty="0"/>
              <a:t> 	</a:t>
            </a:r>
            <a:r>
              <a:rPr lang="en-US" altLang="ko-KR" sz="2000" dirty="0"/>
              <a:t>version 1.0.0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IDE</a:t>
            </a:r>
          </a:p>
          <a:p>
            <a:pPr marL="0" indent="0">
              <a:buNone/>
            </a:pPr>
            <a:r>
              <a:rPr lang="en-US" altLang="ko-KR" dirty="0" err="1"/>
              <a:t>Pycharm</a:t>
            </a:r>
            <a:r>
              <a:rPr lang="en-US" altLang="ko-KR" dirty="0"/>
              <a:t> 	version 2017.1</a:t>
            </a:r>
          </a:p>
          <a:p>
            <a:pPr marL="0" indent="0">
              <a:buNone/>
            </a:pPr>
            <a:r>
              <a:rPr lang="en-US" altLang="ko-KR" dirty="0"/>
              <a:t>Android Studio</a:t>
            </a:r>
            <a:r>
              <a:rPr lang="en-US" altLang="ko-KR" sz="2800" dirty="0"/>
              <a:t> 	</a:t>
            </a:r>
            <a:r>
              <a:rPr lang="en-US" altLang="ko-KR" sz="2000" dirty="0"/>
              <a:t>version 2.3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OS</a:t>
            </a:r>
          </a:p>
          <a:p>
            <a:pPr marL="0" indent="0">
              <a:buNone/>
            </a:pPr>
            <a:r>
              <a:rPr lang="en-US" altLang="ko-KR" dirty="0"/>
              <a:t>Windows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39" y="4743018"/>
            <a:ext cx="1147663" cy="11476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13777" y="3140775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Python</a:t>
            </a:r>
          </a:p>
          <a:p>
            <a:pPr algn="ctr"/>
            <a:r>
              <a:rPr lang="en-US" altLang="ko-KR" sz="1400" dirty="0">
                <a:latin typeface="+mj-lt"/>
              </a:rPr>
              <a:t>Version 3.6.0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3808" y="1376298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Language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989870" y="1376298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API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29839" y="3126422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TensorFlow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1.0.0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6584" y="4389846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IDE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3777" y="6071821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Android Studio</a:t>
            </a:r>
          </a:p>
          <a:p>
            <a:pPr algn="ctr"/>
            <a:r>
              <a:rPr lang="en-US" altLang="ko-KR" sz="1400" dirty="0">
                <a:latin typeface="+mj-lt"/>
              </a:rPr>
              <a:t>Version 2.3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14" y="4684447"/>
            <a:ext cx="1236586" cy="123658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14425" y="6071821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PyCharm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2017.1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12053" y="438984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OS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29839" y="6106771"/>
            <a:ext cx="17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Windows 10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5" y="1545102"/>
            <a:ext cx="1553722" cy="155372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976175" y="3140775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Java</a:t>
            </a:r>
          </a:p>
          <a:p>
            <a:pPr algn="ctr"/>
            <a:r>
              <a:rPr lang="en-US" altLang="ko-KR" sz="1400" dirty="0">
                <a:latin typeface="+mj-lt"/>
              </a:rPr>
              <a:t>Version 1.8.0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641110" y="1774318"/>
            <a:ext cx="2588455" cy="3305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Architecture</a:t>
            </a:r>
            <a:endParaRPr lang="ko-KR" altLang="en-US" dirty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45534" y="1997057"/>
            <a:ext cx="2179607" cy="1050388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Machine</a:t>
            </a:r>
          </a:p>
          <a:p>
            <a:pPr algn="ctr"/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45534" y="3882226"/>
            <a:ext cx="2179607" cy="9845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Graphics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cxnSpLocks/>
            <a:endCxn id="10" idx="1"/>
          </p:cNvCxnSpPr>
          <p:nvPr/>
        </p:nvCxnSpPr>
        <p:spPr>
          <a:xfrm>
            <a:off x="2601295" y="2522251"/>
            <a:ext cx="2244239" cy="0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82471" y="29169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80845" y="49852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cxnSpLocks/>
            <a:stCxn id="11" idx="1"/>
          </p:cNvCxnSpPr>
          <p:nvPr/>
        </p:nvCxnSpPr>
        <p:spPr>
          <a:xfrm flipH="1">
            <a:off x="3291054" y="4374502"/>
            <a:ext cx="1554480" cy="0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10" idx="2"/>
            <a:endCxn id="11" idx="0"/>
          </p:cNvCxnSpPr>
          <p:nvPr/>
        </p:nvCxnSpPr>
        <p:spPr>
          <a:xfrm>
            <a:off x="5935338" y="3047445"/>
            <a:ext cx="0" cy="834781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카메라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2471" y="2002590"/>
            <a:ext cx="914400" cy="914400"/>
          </a:xfrm>
          <a:prstGeom prst="rect">
            <a:avLst/>
          </a:prstGeom>
        </p:spPr>
      </p:pic>
      <p:pic>
        <p:nvPicPr>
          <p:cNvPr id="27" name="그래픽 26" descr="스마트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6654" y="397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159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pic>
        <p:nvPicPr>
          <p:cNvPr id="7" name="그래픽 6" descr="과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991" y="1565030"/>
            <a:ext cx="1909690" cy="190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6585" y="2335209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92% accuracy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46585" y="4381863"/>
            <a:ext cx="4495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Respond continuously</a:t>
            </a:r>
          </a:p>
          <a:p>
            <a:r>
              <a:rPr lang="en-US" altLang="ko-KR" dirty="0"/>
              <a:t>Avoid ANR(Application Not Responding)</a:t>
            </a:r>
          </a:p>
          <a:p>
            <a:r>
              <a:rPr lang="en-US" altLang="ko-KR" dirty="0"/>
              <a:t>by multithreading(Glide API)</a:t>
            </a:r>
          </a:p>
        </p:txBody>
      </p:sp>
      <p:pic>
        <p:nvPicPr>
          <p:cNvPr id="16" name="그래픽 15" descr="반복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4124" y="3829318"/>
            <a:ext cx="1751423" cy="17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191448" y="6356350"/>
            <a:ext cx="688731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555674" y="1974777"/>
            <a:ext cx="638989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스터디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(Machine Learning,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안드로이드 앱 개발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Basic knowledge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웹툰 컨텐츠 선정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MNIST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담당자와 만나서 의견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나누고 </a:t>
            </a:r>
            <a:r>
              <a:rPr lang="en-US" altLang="ko-KR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소통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511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Further Plan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6" idx="6"/>
          </p:cNvCxnSpPr>
          <p:nvPr/>
        </p:nvCxnSpPr>
        <p:spPr>
          <a:xfrm flipV="1">
            <a:off x="1798535" y="3228975"/>
            <a:ext cx="4545115" cy="264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37002" y="2874636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44321" y="2874636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23178" y="2874636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0108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Division and Assignment of Work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35627376"/>
              </p:ext>
            </p:extLst>
          </p:nvPr>
        </p:nvGraphicFramePr>
        <p:xfrm>
          <a:off x="457200" y="1352762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3987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/>
              <a:t>Schedule 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28190904"/>
              </p:ext>
            </p:extLst>
          </p:nvPr>
        </p:nvGraphicFramePr>
        <p:xfrm>
          <a:off x="501957" y="1182659"/>
          <a:ext cx="8642042" cy="4798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3843917279"/>
                    </a:ext>
                  </a:extLst>
                </a:gridCol>
              </a:tblGrid>
              <a:tr h="3459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지식 및 개발 환경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2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1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알고리즘 구현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3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109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기술 세미나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회사설명회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9E0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3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중간발표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기업방문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109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문제점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개선방안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추가 사항 연구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7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회사평가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8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109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 보고서 및 발표 준비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2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18" y="-806078"/>
            <a:ext cx="6667500" cy="4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말풍선: 사각형 3"/>
          <p:cNvSpPr/>
          <p:nvPr/>
        </p:nvSpPr>
        <p:spPr>
          <a:xfrm>
            <a:off x="5282418" y="2433711"/>
            <a:ext cx="3481754" cy="1343464"/>
          </a:xfrm>
          <a:prstGeom prst="wedgeRectCallout">
            <a:avLst>
              <a:gd name="adj1" fmla="val -42651"/>
              <a:gd name="adj2" fmla="val 844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kyang@snu.ac.kr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원종훈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barber@snu.ac.kr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pimonink_ja@hotmail.com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 flipH="1">
            <a:off x="4394201" y="-4394197"/>
            <a:ext cx="355598" cy="914400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79D8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4697" y="118580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 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4294967295"/>
          </p:nvPr>
        </p:nvSpPr>
        <p:spPr>
          <a:xfrm>
            <a:off x="2850963" y="1291310"/>
            <a:ext cx="6703892" cy="468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Overview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Problem/Goal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Approach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Architecture/Basic Spec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Current Status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Further plan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and Assignment of work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Overview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0" y="1104314"/>
            <a:ext cx="2733968" cy="48603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60" y="1104314"/>
            <a:ext cx="2733969" cy="48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89" y="1463440"/>
            <a:ext cx="7985747" cy="84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881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2077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Goal &amp; Requirement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731946" y="348755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사물 인식</a:t>
            </a:r>
            <a:r>
              <a:rPr lang="en-US" altLang="ko-KR" dirty="0"/>
              <a:t>/</a:t>
            </a:r>
            <a:r>
              <a:rPr lang="ko-KR" altLang="en-US" dirty="0"/>
              <a:t>반응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0" y="1251157"/>
            <a:ext cx="4942837" cy="2605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1171" y="5548512"/>
            <a:ext cx="26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</a:t>
            </a:r>
            <a:endParaRPr lang="en-US" altLang="ko-KR" b="1" dirty="0"/>
          </a:p>
          <a:p>
            <a:r>
              <a:rPr lang="ko-KR" altLang="en-US" dirty="0" err="1"/>
              <a:t>몰입감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 cstate="print">
            <a:duotone>
              <a:srgbClr val="9FB8C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7"/>
          <a:stretch/>
        </p:blipFill>
        <p:spPr>
          <a:xfrm>
            <a:off x="4411728" y="4911305"/>
            <a:ext cx="1627230" cy="142322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832395" y="5548511"/>
            <a:ext cx="2757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작가</a:t>
            </a:r>
            <a:endParaRPr lang="en-US" altLang="ko-KR" b="1" dirty="0"/>
          </a:p>
          <a:p>
            <a:r>
              <a:rPr lang="ko-KR" altLang="en-US" dirty="0"/>
              <a:t>다양한 스토리 전개에 활용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1"/>
          <a:stretch/>
        </p:blipFill>
        <p:spPr>
          <a:xfrm>
            <a:off x="1277256" y="5068445"/>
            <a:ext cx="1505295" cy="12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3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8776" y="2728906"/>
            <a:ext cx="567495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60"/>
              </a:lnSpc>
            </a:pPr>
            <a:r>
              <a:rPr lang="ko-KR" altLang="en-US" dirty="0"/>
              <a:t>대부분의 웹툰에 사람이 등장</a:t>
            </a:r>
            <a:endParaRPr lang="en-US" altLang="ko-KR" dirty="0"/>
          </a:p>
          <a:p>
            <a:pPr>
              <a:lnSpc>
                <a:spcPts val="2560"/>
              </a:lnSpc>
            </a:pPr>
            <a:r>
              <a:rPr lang="ko-KR" altLang="en-US" dirty="0"/>
              <a:t>공포물의 귀신이 사람 속에 숨어 있다면 생동감 유발 가능</a:t>
            </a:r>
            <a:endParaRPr lang="en-US" altLang="ko-KR" dirty="0"/>
          </a:p>
          <a:p>
            <a:pPr>
              <a:lnSpc>
                <a:spcPts val="2560"/>
              </a:lnSpc>
            </a:pPr>
            <a:endParaRPr lang="ko-KR" altLang="en-US" dirty="0"/>
          </a:p>
        </p:txBody>
      </p:sp>
      <p:pic>
        <p:nvPicPr>
          <p:cNvPr id="23" name="그래픽 22" descr="남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214" y="2087095"/>
            <a:ext cx="2024285" cy="2024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86971" y="1366894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인식 대상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718" y="1387006"/>
            <a:ext cx="684835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b="1" dirty="0"/>
              <a:t>인식 모델 도출</a:t>
            </a:r>
            <a:r>
              <a:rPr lang="en-US" altLang="ko-KR" sz="2000" b="1" dirty="0"/>
              <a:t>:  Convolutional Neural Network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Algorithm</a:t>
            </a:r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복잡도 낮춰서 </a:t>
            </a:r>
            <a:r>
              <a:rPr lang="en-US" altLang="ko-KR" sz="2000" dirty="0"/>
              <a:t>overfitting</a:t>
            </a:r>
            <a:r>
              <a:rPr lang="ko-KR" altLang="en-US" sz="2000" dirty="0"/>
              <a:t> 문제</a:t>
            </a:r>
            <a:r>
              <a:rPr lang="en-US" altLang="ko-KR" sz="2000" dirty="0"/>
              <a:t> </a:t>
            </a:r>
            <a:r>
              <a:rPr lang="ko-KR" altLang="en-US" sz="2000" dirty="0"/>
              <a:t>해결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차원 데이터 활용 가능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이미지 인식에 효과적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0" y="2264067"/>
            <a:ext cx="7047619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81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35709" y="1095292"/>
            <a:ext cx="831262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000" b="1" dirty="0"/>
              <a:t>인식한 사람을 기반으로 웹툰 모드</a:t>
            </a:r>
            <a:r>
              <a:rPr lang="en-US" altLang="ko-KR" sz="2000" b="1" dirty="0"/>
              <a:t>/AR </a:t>
            </a:r>
            <a:r>
              <a:rPr lang="ko-KR" altLang="en-US" sz="2000" b="1" dirty="0"/>
              <a:t>모드 수행</a:t>
            </a:r>
            <a:endParaRPr lang="en-US" altLang="ko-KR" sz="2000" b="1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- Application</a:t>
            </a:r>
            <a:endParaRPr lang="ko-KR" altLang="en-US" dirty="0">
              <a:latin typeface="+mj-lt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122871" y="1925950"/>
            <a:ext cx="2127849" cy="2127849"/>
          </a:xfrm>
          <a:prstGeom prst="ellipse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웹툰 모드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02261" y="4158804"/>
            <a:ext cx="37582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 err="1">
                <a:solidFill>
                  <a:srgbClr val="00B050"/>
                </a:solidFill>
              </a:rPr>
              <a:t>RecyclerView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ko-KR" altLang="en-US" dirty="0"/>
              <a:t>메모리 적은 모바일에서 웹툰 표현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Glide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끊김</a:t>
            </a:r>
            <a:r>
              <a:rPr lang="en-US" altLang="ko-KR" dirty="0"/>
              <a:t>(ANR) </a:t>
            </a:r>
            <a:r>
              <a:rPr lang="ko-KR" altLang="en-US" dirty="0"/>
              <a:t>없이 </a:t>
            </a:r>
            <a:r>
              <a:rPr lang="en-US" altLang="ko-KR" dirty="0"/>
              <a:t>image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5287991" y="1925950"/>
            <a:ext cx="2127849" cy="21278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</a:t>
            </a:r>
            <a:r>
              <a:rPr lang="ko-KR" altLang="en-US" dirty="0"/>
              <a:t> 모드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89787" y="4158804"/>
            <a:ext cx="36273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Multithreading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View</a:t>
            </a:r>
            <a:r>
              <a:rPr lang="ko-KR" altLang="en-US" dirty="0"/>
              <a:t>의 끊김 없이 사람 인식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OpenGL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인식한 사람 주변 </a:t>
            </a:r>
            <a:r>
              <a:rPr lang="en-US" altLang="ko-KR" dirty="0"/>
              <a:t>Animation </a:t>
            </a:r>
            <a:r>
              <a:rPr lang="ko-KR" altLang="en-US" dirty="0"/>
              <a:t>재생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Realm/SQLite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Metadata </a:t>
            </a:r>
            <a:r>
              <a:rPr lang="ko-KR" altLang="en-US" dirty="0"/>
              <a:t>저장</a:t>
            </a:r>
          </a:p>
        </p:txBody>
      </p:sp>
      <p:cxnSp>
        <p:nvCxnSpPr>
          <p:cNvPr id="8" name="직선 화살표 연결선 7"/>
          <p:cNvCxnSpPr>
            <a:stCxn id="2" idx="6"/>
            <a:endCxn id="7" idx="2"/>
          </p:cNvCxnSpPr>
          <p:nvPr/>
        </p:nvCxnSpPr>
        <p:spPr>
          <a:xfrm>
            <a:off x="3250720" y="2989875"/>
            <a:ext cx="20372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76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3824</TotalTime>
  <Words>333</Words>
  <Application>Microsoft Office PowerPoint</Application>
  <PresentationFormat>화면 슬라이드 쇼(4:3)</PresentationFormat>
  <Paragraphs>155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나눔바른고딕</vt:lpstr>
      <vt:lpstr>맑은 고딕</vt:lpstr>
      <vt:lpstr>Corbel</vt:lpstr>
      <vt:lpstr>Wingdings</vt:lpstr>
      <vt:lpstr>Arial</vt:lpstr>
      <vt:lpstr>Wingdings 3</vt:lpstr>
      <vt:lpstr>나눔고딕</vt:lpstr>
      <vt:lpstr>원본</vt:lpstr>
      <vt:lpstr>사물인식 기반의  웹툰 AR 플레이어 만들기 </vt:lpstr>
      <vt:lpstr>Contents </vt:lpstr>
      <vt:lpstr>Overview</vt:lpstr>
      <vt:lpstr>Problem</vt:lpstr>
      <vt:lpstr>Problem</vt:lpstr>
      <vt:lpstr>Goal &amp; Requirement</vt:lpstr>
      <vt:lpstr>Approach – Machine Learning</vt:lpstr>
      <vt:lpstr>Approach – Machine Learning</vt:lpstr>
      <vt:lpstr>Approach - Application</vt:lpstr>
      <vt:lpstr>Development Environment</vt:lpstr>
      <vt:lpstr>Architecture</vt:lpstr>
      <vt:lpstr>Basic Spec</vt:lpstr>
      <vt:lpstr>Current Status</vt:lpstr>
      <vt:lpstr>Further Plan</vt:lpstr>
      <vt:lpstr>Division and Assignment of Work</vt:lpstr>
      <vt:lpstr>Schedule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Meonzy Kyang</cp:lastModifiedBy>
  <cp:revision>97</cp:revision>
  <cp:lastPrinted>2011-08-28T13:13:29Z</cp:lastPrinted>
  <dcterms:created xsi:type="dcterms:W3CDTF">2011-08-24T01:05:33Z</dcterms:created>
  <dcterms:modified xsi:type="dcterms:W3CDTF">2017-03-28T16:04:38Z</dcterms:modified>
</cp:coreProperties>
</file>