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07" r:id="rId4"/>
    <p:sldId id="320" r:id="rId5"/>
    <p:sldId id="321" r:id="rId6"/>
    <p:sldId id="322" r:id="rId7"/>
    <p:sldId id="313" r:id="rId8"/>
    <p:sldId id="300" r:id="rId9"/>
    <p:sldId id="319" r:id="rId10"/>
    <p:sldId id="317" r:id="rId11"/>
    <p:sldId id="293" r:id="rId12"/>
    <p:sldId id="326" r:id="rId13"/>
    <p:sldId id="308" r:id="rId14"/>
    <p:sldId id="325" r:id="rId15"/>
    <p:sldId id="323" r:id="rId16"/>
    <p:sldId id="324" r:id="rId17"/>
    <p:sldId id="304" r:id="rId18"/>
    <p:sldId id="278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395"/>
    <a:srgbClr val="0087CB"/>
    <a:srgbClr val="24A8AC"/>
    <a:srgbClr val="00A07A"/>
    <a:srgbClr val="00A03E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 autoAdjust="0"/>
    <p:restoredTop sz="86792" autoAdjust="0"/>
  </p:normalViewPr>
  <p:slideViewPr>
    <p:cSldViewPr snapToGrid="0">
      <p:cViewPr>
        <p:scale>
          <a:sx n="68" d="100"/>
          <a:sy n="68" d="100"/>
        </p:scale>
        <p:origin x="1960" y="5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TODO:</a:t>
            </a:r>
            <a:r>
              <a:rPr lang="en-US" altLang="ko-KR" baseline="0" dirty="0" smtClean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Change</a:t>
            </a:r>
            <a:r>
              <a:rPr lang="en-US" altLang="ko-KR" baseline="0" dirty="0" smtClean="0"/>
              <a:t> </a:t>
            </a:r>
            <a:r>
              <a:rPr lang="en-US" altLang="ko-KR" baseline="0" smtClean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TODO: Change</a:t>
            </a:r>
            <a:r>
              <a:rPr lang="en-US" altLang="ko-KR" baseline="0" dirty="0" smtClean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TODO:</a:t>
            </a:r>
            <a:r>
              <a:rPr lang="en-US" altLang="ko-KR" baseline="0" dirty="0" smtClean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NULL"/><Relationship Id="rId5" Type="http://schemas.openxmlformats.org/officeDocument/2006/relationships/image" Target="../media/image23.png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4.svg"/><Relationship Id="rId5" Type="http://schemas.openxmlformats.org/officeDocument/2006/relationships/image" Target="../media/image25.png"/><Relationship Id="rId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팀명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- Application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22871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2261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287991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89787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250720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93" y="4504700"/>
            <a:ext cx="1645613" cy="164561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14" y="1988422"/>
            <a:ext cx="1048370" cy="10483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806698"/>
            <a:ext cx="1355143" cy="1355143"/>
          </a:xfrm>
          <a:prstGeom prst="rect">
            <a:avLst/>
          </a:prstGeom>
        </p:spPr>
      </p:pic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743018"/>
            <a:ext cx="1147663" cy="11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3777" y="31407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3808" y="137629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89870" y="1376298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9839" y="3126422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6584" y="4389846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3777" y="6071821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684447"/>
            <a:ext cx="1236586" cy="12365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14425" y="6071821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12053" y="438984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29839" y="6106771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545102"/>
            <a:ext cx="1553722" cy="155372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976175" y="31407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0611" y="1372944"/>
            <a:ext cx="1440688" cy="779055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ML Train Model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cxnSpLocks/>
            <a:stCxn id="25" idx="3"/>
            <a:endCxn id="71" idx="1"/>
          </p:cNvCxnSpPr>
          <p:nvPr/>
        </p:nvCxnSpPr>
        <p:spPr>
          <a:xfrm flipV="1">
            <a:off x="2147410" y="3852447"/>
            <a:ext cx="568814" cy="4818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6" idx="1"/>
            <a:endCxn id="27" idx="3"/>
          </p:cNvCxnSpPr>
          <p:nvPr/>
        </p:nvCxnSpPr>
        <p:spPr>
          <a:xfrm flipH="1">
            <a:off x="2161369" y="5786716"/>
            <a:ext cx="697995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233010" y="3443431"/>
            <a:ext cx="947661" cy="1083677"/>
            <a:chOff x="2580075" y="2975468"/>
            <a:chExt cx="947661" cy="1083677"/>
          </a:xfrm>
        </p:grpSpPr>
        <p:sp>
          <p:nvSpPr>
            <p:cNvPr id="17" name="TextBox 16"/>
            <p:cNvSpPr txBox="1"/>
            <p:nvPr/>
          </p:nvSpPr>
          <p:spPr>
            <a:xfrm>
              <a:off x="2608895" y="3720591"/>
              <a:ext cx="918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Camera</a:t>
              </a:r>
              <a:endParaRPr lang="ko-KR" altLang="en-US" sz="1600" dirty="0"/>
            </a:p>
          </p:txBody>
        </p:sp>
        <p:pic>
          <p:nvPicPr>
            <p:cNvPr id="25" name="그래픽 24" descr="카메라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80075" y="2975468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1246969" y="5329516"/>
            <a:ext cx="914400" cy="1191324"/>
            <a:chOff x="2391394" y="4903698"/>
            <a:chExt cx="914400" cy="1191324"/>
          </a:xfrm>
        </p:grpSpPr>
        <p:sp>
          <p:nvSpPr>
            <p:cNvPr id="18" name="TextBox 17"/>
            <p:cNvSpPr txBox="1"/>
            <p:nvPr/>
          </p:nvSpPr>
          <p:spPr>
            <a:xfrm>
              <a:off x="2454279" y="5756468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Display</a:t>
              </a:r>
              <a:endParaRPr lang="ko-KR" altLang="en-US" sz="1600" dirty="0"/>
            </a:p>
          </p:txBody>
        </p:sp>
        <p:pic>
          <p:nvPicPr>
            <p:cNvPr id="27" name="그래픽 26" descr="스마트폰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391394" y="490369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859364" y="5457262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Draw On </a:t>
            </a:r>
            <a:r>
              <a:rPr lang="en-US" altLang="ko-KR" sz="1600" dirty="0" err="1" smtClean="0"/>
              <a:t>SurfaceView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cxnSpLocks/>
            <a:stCxn id="47" idx="2"/>
            <a:endCxn id="57" idx="0"/>
          </p:cNvCxnSpPr>
          <p:nvPr/>
        </p:nvCxnSpPr>
        <p:spPr>
          <a:xfrm>
            <a:off x="6205151" y="4451871"/>
            <a:ext cx="154289" cy="100538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94475" y="1375032"/>
            <a:ext cx="1479066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24" name="웃는 얼굴[S] 23"/>
          <p:cNvSpPr/>
          <p:nvPr/>
        </p:nvSpPr>
        <p:spPr>
          <a:xfrm>
            <a:off x="1583267" y="1447800"/>
            <a:ext cx="578102" cy="5781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16"/>
          <p:cNvSpPr txBox="1"/>
          <p:nvPr/>
        </p:nvSpPr>
        <p:spPr>
          <a:xfrm>
            <a:off x="1121402" y="2074728"/>
            <a:ext cx="16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Train Image Set</a:t>
            </a:r>
            <a:endParaRPr lang="ko-KR" altLang="en-US" sz="1600" dirty="0"/>
          </a:p>
        </p:txBody>
      </p:sp>
      <p:cxnSp>
        <p:nvCxnSpPr>
          <p:cNvPr id="30" name="직선 화살표 연결선 29"/>
          <p:cNvCxnSpPr>
            <a:cxnSpLocks/>
            <a:endCxn id="28" idx="1"/>
          </p:cNvCxnSpPr>
          <p:nvPr/>
        </p:nvCxnSpPr>
        <p:spPr>
          <a:xfrm>
            <a:off x="2224254" y="1717456"/>
            <a:ext cx="1270221" cy="5432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28" idx="3"/>
            <a:endCxn id="10" idx="1"/>
          </p:cNvCxnSpPr>
          <p:nvPr/>
        </p:nvCxnSpPr>
        <p:spPr>
          <a:xfrm flipV="1">
            <a:off x="4973541" y="1762472"/>
            <a:ext cx="1147070" cy="9313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122973" y="2945295"/>
            <a:ext cx="2164355" cy="150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450829" y="3271513"/>
            <a:ext cx="1508643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Inference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Interface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cxnSpLocks/>
            <a:stCxn id="15" idx="0"/>
            <a:endCxn id="10" idx="2"/>
          </p:cNvCxnSpPr>
          <p:nvPr/>
        </p:nvCxnSpPr>
        <p:spPr>
          <a:xfrm flipV="1">
            <a:off x="6205151" y="2151999"/>
            <a:ext cx="635804" cy="111951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50"/>
          <p:cNvSpPr txBox="1"/>
          <p:nvPr/>
        </p:nvSpPr>
        <p:spPr>
          <a:xfrm>
            <a:off x="5156234" y="4065019"/>
            <a:ext cx="51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JNI</a:t>
            </a:r>
            <a:endParaRPr kumimoji="1"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431552" y="5457260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OpenGL + Sensors API</a:t>
            </a:r>
            <a:endParaRPr lang="en-US" altLang="ko-KR" sz="1600" dirty="0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>
            <a:off x="4733557" y="5786714"/>
            <a:ext cx="679578" cy="13372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925868" y="3271513"/>
            <a:ext cx="2562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" charset="0"/>
              </a:rPr>
              <a:t>Image Recognition and Object Detection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16224" y="3522993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Camera API</a:t>
            </a:r>
            <a:endParaRPr lang="en-US" altLang="ko-KR" sz="1600" dirty="0"/>
          </a:p>
        </p:txBody>
      </p:sp>
      <p:cxnSp>
        <p:nvCxnSpPr>
          <p:cNvPr id="73" name="직선 화살표 연결선 72"/>
          <p:cNvCxnSpPr>
            <a:cxnSpLocks/>
            <a:endCxn id="47" idx="1"/>
          </p:cNvCxnSpPr>
          <p:nvPr/>
        </p:nvCxnSpPr>
        <p:spPr>
          <a:xfrm flipV="1">
            <a:off x="4555708" y="3698583"/>
            <a:ext cx="567265" cy="153866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760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&gt;90% </a:t>
            </a:r>
            <a:r>
              <a:rPr lang="en-US" altLang="ko-KR" sz="2400" b="1" dirty="0"/>
              <a:t>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4495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Avoid ANR(Application Not Responding)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680976"/>
            <a:ext cx="72122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하위 분야는 상황에 따라 분담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5472983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8" y="4038647"/>
              <a:ext cx="2003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강민지 </a:t>
              </a:r>
              <a:r>
                <a:rPr lang="en-US" altLang="ko-KR" sz="1400" dirty="0" err="1" smtClean="0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원종훈 핌언 </a:t>
              </a:r>
              <a:r>
                <a:rPr lang="en-US" altLang="ko-KR" sz="1400" dirty="0" smtClean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B7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3970436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prstClr val="black"/>
              <a:srgbClr val="00B14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1673342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5526" y="1984978"/>
            <a:ext cx="33842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면담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 smtClean="0"/>
              <a:t>분야 분담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메신저와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통한 소통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425526" y="4214978"/>
            <a:ext cx="36093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스터디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앞으로 배워야 할 내용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Android: Android Studio, </a:t>
            </a:r>
            <a:r>
              <a:rPr lang="mr-IN" altLang="ko-KR" dirty="0" smtClean="0"/>
              <a:t>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TensorFlow</a:t>
            </a:r>
            <a:r>
              <a:rPr lang="ko-KR" altLang="en-US" sz="2400" dirty="0" smtClean="0"/>
              <a:t> </a:t>
            </a:r>
            <a:r>
              <a:rPr lang="en-US" altLang="ko-KR" dirty="0" smtClean="0"/>
              <a:t>CNN, Overshooting, Overfitting,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Android</a:t>
            </a:r>
            <a:r>
              <a:rPr lang="ko-KR" altLang="en-US" sz="2400" dirty="0" smtClean="0"/>
              <a:t> </a:t>
            </a:r>
            <a:r>
              <a:rPr lang="en-US" altLang="ko-KR" dirty="0" err="1" smtClean="0"/>
              <a:t>RecyclerView</a:t>
            </a:r>
            <a:r>
              <a:rPr lang="en-US" altLang="ko-KR" dirty="0" smtClean="0"/>
              <a:t>, Activity Life Cycle,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Graphics</a:t>
            </a:r>
            <a:r>
              <a:rPr lang="ko-KR" altLang="en-US" sz="2400" dirty="0" smtClean="0"/>
              <a:t> </a:t>
            </a:r>
            <a:r>
              <a:rPr lang="en-US" altLang="ko-KR" dirty="0" err="1" smtClean="0"/>
              <a:t>openGL</a:t>
            </a:r>
            <a:r>
              <a:rPr lang="en-US" altLang="ko-KR" dirty="0" smtClean="0"/>
              <a:t>, Glide,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Application </a:t>
            </a:r>
            <a:r>
              <a:rPr lang="en-US" altLang="ko-KR" dirty="0" smtClean="0"/>
              <a:t>SQLite, realm,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8190904"/>
              </p:ext>
            </p:extLst>
          </p:nvPr>
        </p:nvGraphicFramePr>
        <p:xfrm>
          <a:off x="501957" y="1182659"/>
          <a:ext cx="8642042" cy="4798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3843917279"/>
                    </a:ext>
                  </a:extLst>
                </a:gridCol>
              </a:tblGrid>
              <a:tr h="3459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23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5109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kyang@snu.ac.kr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원종훈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barber@snu.ac.kr</a:t>
            </a:r>
          </a:p>
          <a:p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pimonink_ja@hotmail.com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Architecture/Basic Spec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보는 컨텐츠에서 경험하는 컨텐츠로 발전</a:t>
            </a:r>
            <a:endParaRPr lang="ko-KR" alt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Object</a:t>
            </a:r>
            <a:r>
              <a:rPr lang="ko-KR" altLang="en-US" sz="2400" b="1" dirty="0" smtClean="0"/>
              <a:t>가 단순히 한 고정된 지점에 위치</a:t>
            </a:r>
            <a:endParaRPr lang="en-US" altLang="ko-KR" sz="2400" b="1" dirty="0" smtClean="0"/>
          </a:p>
          <a:p>
            <a:endParaRPr lang="en-US" altLang="ko-KR" sz="7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현실성이 떨어짐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연출 제약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004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277256" y="5068445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9694" y="2261839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인식 대상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3831</TotalTime>
  <Words>454</Words>
  <Application>Microsoft Macintosh PowerPoint</Application>
  <PresentationFormat>On-screen Show (4:3)</PresentationFormat>
  <Paragraphs>181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Corbel</vt:lpstr>
      <vt:lpstr>Wingdings</vt:lpstr>
      <vt:lpstr>Wingdings 3</vt:lpstr>
      <vt:lpstr>나눔고딕</vt:lpstr>
      <vt:lpstr>나눔바른고딕</vt:lpstr>
      <vt:lpstr>맑은 고딕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Problem</vt:lpstr>
      <vt:lpstr>Goal &amp; Requirement</vt:lpstr>
      <vt:lpstr>Approach – Machine Learning</vt:lpstr>
      <vt:lpstr>Approach – Machine Learning</vt:lpstr>
      <vt:lpstr>Approach - Application</vt:lpstr>
      <vt:lpstr>Development Environment</vt:lpstr>
      <vt:lpstr>Architecture</vt:lpstr>
      <vt:lpstr>Basic Spec</vt:lpstr>
      <vt:lpstr>Division and Assignment of Work</vt:lpstr>
      <vt:lpstr>Current Status</vt:lpstr>
      <vt:lpstr>Further Plan</vt:lpstr>
      <vt:lpstr>Schedule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원종훈</cp:lastModifiedBy>
  <cp:revision>100</cp:revision>
  <cp:lastPrinted>2011-08-28T13:13:29Z</cp:lastPrinted>
  <dcterms:created xsi:type="dcterms:W3CDTF">2011-08-24T01:05:33Z</dcterms:created>
  <dcterms:modified xsi:type="dcterms:W3CDTF">2017-03-29T02:39:03Z</dcterms:modified>
</cp:coreProperties>
</file>