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08" r:id="rId11"/>
    <p:sldId id="317" r:id="rId12"/>
    <p:sldId id="326" r:id="rId13"/>
    <p:sldId id="293" r:id="rId14"/>
    <p:sldId id="323" r:id="rId15"/>
    <p:sldId id="324" r:id="rId16"/>
    <p:sldId id="325" r:id="rId17"/>
    <p:sldId id="304" r:id="rId18"/>
    <p:sldId id="278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3E"/>
    <a:srgbClr val="982395"/>
    <a:srgbClr val="0087CB"/>
    <a:srgbClr val="24A8AC"/>
    <a:srgbClr val="00A07A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 autoAdjust="0"/>
    <p:restoredTop sz="86792" autoAdjust="0"/>
  </p:normalViewPr>
  <p:slideViewPr>
    <p:cSldViewPr snapToGrid="0">
      <p:cViewPr>
        <p:scale>
          <a:sx n="81" d="100"/>
          <a:sy n="81" d="100"/>
        </p:scale>
        <p:origin x="1560" y="28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2017. 3. 30.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2017. 3. 30.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Change</a:t>
            </a:r>
            <a:r>
              <a:rPr lang="en-US" altLang="ko-KR" baseline="0" dirty="0"/>
              <a:t> </a:t>
            </a:r>
            <a:r>
              <a:rPr lang="en-US" altLang="ko-KR" baseline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Change</a:t>
            </a:r>
            <a:r>
              <a:rPr lang="en-US" altLang="ko-KR" baseline="0" dirty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6948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A03E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00A03E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svg"/><Relationship Id="rId5" Type="http://schemas.openxmlformats.org/officeDocument/2006/relationships/image" Target="../media/image18.png"/><Relationship Id="rId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3.svg"/><Relationship Id="rId5" Type="http://schemas.openxmlformats.org/officeDocument/2006/relationships/image" Target="../media/image20.png"/><Relationship Id="rId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3300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64022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3412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429142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30938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391871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0611" y="1372944"/>
            <a:ext cx="1440688" cy="779055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Train Model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cxnSpLocks/>
            <a:endCxn id="27" idx="1"/>
          </p:cNvCxnSpPr>
          <p:nvPr/>
        </p:nvCxnSpPr>
        <p:spPr>
          <a:xfrm flipV="1">
            <a:off x="2147410" y="3852447"/>
            <a:ext cx="568814" cy="4818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cxnSpLocks/>
            <a:stCxn id="13" idx="1"/>
          </p:cNvCxnSpPr>
          <p:nvPr/>
        </p:nvCxnSpPr>
        <p:spPr>
          <a:xfrm flipH="1">
            <a:off x="2161369" y="5786716"/>
            <a:ext cx="697995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1830" y="418855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Camera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9854" y="61822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Display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859364" y="5457262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Draw On </a:t>
            </a:r>
            <a:r>
              <a:rPr lang="en-US" altLang="ko-KR" sz="1600" dirty="0" err="1"/>
              <a:t>SurfaceView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cxnSpLocks/>
            <a:stCxn id="20" idx="2"/>
            <a:endCxn id="24" idx="0"/>
          </p:cNvCxnSpPr>
          <p:nvPr/>
        </p:nvCxnSpPr>
        <p:spPr>
          <a:xfrm>
            <a:off x="6205151" y="4451871"/>
            <a:ext cx="154289" cy="100538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94475" y="1375032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16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Train Image Set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cxnSpLocks/>
            <a:endCxn id="15" idx="1"/>
          </p:cNvCxnSpPr>
          <p:nvPr/>
        </p:nvCxnSpPr>
        <p:spPr>
          <a:xfrm>
            <a:off x="2224254" y="1717456"/>
            <a:ext cx="1270221" cy="5432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5" idx="3"/>
            <a:endCxn id="3" idx="1"/>
          </p:cNvCxnSpPr>
          <p:nvPr/>
        </p:nvCxnSpPr>
        <p:spPr>
          <a:xfrm flipV="1">
            <a:off x="4973541" y="1762472"/>
            <a:ext cx="1147070" cy="9313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22973" y="2945295"/>
            <a:ext cx="2164355" cy="150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450829" y="3271513"/>
            <a:ext cx="1508643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Inference</a:t>
            </a:r>
            <a:r>
              <a:rPr lang="ko-KR" altLang="en-US" sz="1600" dirty="0"/>
              <a:t> </a:t>
            </a:r>
            <a:r>
              <a:rPr lang="en-US" altLang="ko-KR" sz="1600" dirty="0"/>
              <a:t>Interface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cxnSpLocks/>
            <a:stCxn id="21" idx="0"/>
            <a:endCxn id="3" idx="2"/>
          </p:cNvCxnSpPr>
          <p:nvPr/>
        </p:nvCxnSpPr>
        <p:spPr>
          <a:xfrm flipV="1">
            <a:off x="6205151" y="2151999"/>
            <a:ext cx="635804" cy="111951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50"/>
          <p:cNvSpPr txBox="1"/>
          <p:nvPr/>
        </p:nvSpPr>
        <p:spPr>
          <a:xfrm>
            <a:off x="5156234" y="4065019"/>
            <a:ext cx="51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JNI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1552" y="5457260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OpenGL + Sensors API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4733557" y="5786714"/>
            <a:ext cx="679578" cy="13372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5868" y="3271513"/>
            <a:ext cx="256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charset="0"/>
              </a:rPr>
              <a:t>Image Recognition and Object Detection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6224" y="3522993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Camera API</a:t>
            </a:r>
          </a:p>
        </p:txBody>
      </p:sp>
      <p:cxnSp>
        <p:nvCxnSpPr>
          <p:cNvPr id="28" name="직선 화살표 연결선 27"/>
          <p:cNvCxnSpPr>
            <a:cxnSpLocks/>
            <a:endCxn id="20" idx="1"/>
          </p:cNvCxnSpPr>
          <p:nvPr/>
        </p:nvCxnSpPr>
        <p:spPr>
          <a:xfrm flipV="1">
            <a:off x="4555708" y="3698583"/>
            <a:ext cx="567265" cy="153866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78411" y="3361895"/>
            <a:ext cx="914400" cy="914400"/>
          </a:xfrm>
          <a:prstGeom prst="rect">
            <a:avLst/>
          </a:prstGeom>
        </p:spPr>
      </p:pic>
      <p:pic>
        <p:nvPicPr>
          <p:cNvPr id="30" name="그래픽 29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09854" y="5258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8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사각형: 둥근 모서리 20"/>
          <p:cNvSpPr/>
          <p:nvPr/>
        </p:nvSpPr>
        <p:spPr>
          <a:xfrm>
            <a:off x="5717333" y="1411503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5717333" y="4171976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718868" y="4163608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718868" y="1437187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04" y="4405153"/>
            <a:ext cx="1645613" cy="164561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88875"/>
            <a:ext cx="1048370" cy="10483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698783"/>
            <a:ext cx="1355143" cy="13551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635103"/>
            <a:ext cx="1147663" cy="1147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13777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5257" y="126838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4650" y="30268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674" y="39905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3777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576532"/>
            <a:ext cx="1236586" cy="12365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14425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7704" y="3974389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4650" y="6007224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437187"/>
            <a:ext cx="1553722" cy="1553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76175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52425" y="126838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1550243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3854996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0689" y="3842246"/>
            <a:ext cx="35381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면담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웹툰 원고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/>
              <a:t>분야 분담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메신저와 </a:t>
            </a:r>
            <a:r>
              <a:rPr lang="en-US" altLang="ko-KR" dirty="0"/>
              <a:t>GitHub</a:t>
            </a:r>
            <a:r>
              <a:rPr lang="ko-KR" altLang="en-US" dirty="0"/>
              <a:t>를 통한 소통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559706" y="1573853"/>
            <a:ext cx="3609321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스터디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/>
              <a:t>…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Android: Android API, </a:t>
            </a:r>
            <a:r>
              <a:rPr lang="mr-IN" altLang="ko-KR" dirty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</a:t>
            </a:r>
            <a:r>
              <a:rPr lang="en-US" altLang="ko-KR" dirty="0"/>
              <a:t>CNN, Training Datasets,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</a:t>
            </a:r>
            <a:r>
              <a:rPr lang="ko-KR" altLang="en-US" sz="2400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, Activity Life Cycle,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Graphics</a:t>
            </a:r>
            <a:r>
              <a:rPr lang="ko-KR" altLang="en-US" sz="2400" dirty="0"/>
              <a:t> </a:t>
            </a:r>
            <a:r>
              <a:rPr lang="en-US" altLang="ko-KR" dirty="0" err="1"/>
              <a:t>openGL</a:t>
            </a:r>
            <a:r>
              <a:rPr lang="en-US" altLang="ko-KR" dirty="0"/>
              <a:t>, Glide,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Database </a:t>
            </a:r>
            <a:r>
              <a:rPr lang="en-US" altLang="ko-KR" dirty="0"/>
              <a:t>SQLite, realm, </a:t>
            </a:r>
            <a:r>
              <a:rPr lang="mr-IN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94525" y="1562982"/>
            <a:ext cx="7212231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88845" y="5507701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7" y="4038647"/>
              <a:ext cx="268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강민지 </a:t>
              </a:r>
              <a:r>
                <a:rPr lang="ko-KR" altLang="en-US" dirty="0" err="1"/>
                <a:t>핌언</a:t>
              </a:r>
              <a:r>
                <a:rPr lang="ko-KR" altLang="en-US" dirty="0"/>
                <a:t> </a:t>
              </a:r>
              <a:r>
                <a:rPr lang="en-US" altLang="ko-KR" sz="1400" dirty="0" err="1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원종훈 </a:t>
              </a:r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80996500"/>
              </p:ext>
            </p:extLst>
          </p:nvPr>
        </p:nvGraphicFramePr>
        <p:xfrm>
          <a:off x="3481118" y="-6078377"/>
          <a:ext cx="8642042" cy="4413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3843917279"/>
                    </a:ext>
                  </a:extLst>
                </a:gridCol>
              </a:tblGrid>
              <a:tr h="319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9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2823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184"/>
            <a:ext cx="9144000" cy="50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강민지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	kyang@snu.ac.kr</a:t>
            </a:r>
          </a:p>
          <a:p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원종훈 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	barber@snu.ac.kr</a:t>
            </a:r>
          </a:p>
          <a:p>
            <a:r>
              <a:rPr lang="ko-KR" altLang="en-US" sz="1600" dirty="0" err="1">
                <a:latin typeface="Nanum Gothic" charset="-127"/>
                <a:ea typeface="Nanum Gothic" charset="-127"/>
                <a:cs typeface="Nanum Gothic" charset="-127"/>
              </a:rPr>
              <a:t>핌언</a:t>
            </a:r>
            <a:r>
              <a:rPr lang="ko-KR" altLang="en-US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	pimonink_ja@hotmail.com</a:t>
            </a:r>
          </a:p>
        </p:txBody>
      </p:sp>
      <p:pic>
        <p:nvPicPr>
          <p:cNvPr id="5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Basic Spec/Architecture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06" y="1470594"/>
            <a:ext cx="73827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What		</a:t>
            </a:r>
            <a:r>
              <a:rPr lang="ko-KR" altLang="en-US" sz="2400" dirty="0"/>
              <a:t>사물인식 기반의 웹툰 </a:t>
            </a:r>
            <a:r>
              <a:rPr lang="en-US" altLang="ko-KR" sz="2400" dirty="0"/>
              <a:t>AR </a:t>
            </a:r>
            <a:r>
              <a:rPr lang="ko-KR" altLang="en-US" sz="2400" dirty="0"/>
              <a:t>플레이어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	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When		</a:t>
            </a:r>
            <a:r>
              <a:rPr lang="en-US" altLang="ko-KR" sz="2400" dirty="0"/>
              <a:t>3</a:t>
            </a:r>
            <a:r>
              <a:rPr lang="ko-KR" altLang="en-US" sz="2400" dirty="0"/>
              <a:t>개월 동안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Why		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경험 향상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다양한 스토리 표현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How		- </a:t>
            </a:r>
            <a:r>
              <a:rPr lang="ko-KR" altLang="en-US" sz="2400" dirty="0" err="1"/>
              <a:t>머신러닝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안드로이드 앱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4" y="2321290"/>
            <a:ext cx="1762605" cy="3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보는 컨텐츠에서 경험하는 컨텐츠로 발전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Object</a:t>
            </a:r>
            <a:r>
              <a:rPr lang="ko-KR" altLang="en-US" sz="2400" b="1" dirty="0"/>
              <a:t>가 단순히 한 고정된 지점에 위치</a:t>
            </a:r>
            <a:endParaRPr lang="en-US" altLang="ko-KR" sz="2400" b="1" dirty="0"/>
          </a:p>
          <a:p>
            <a:endParaRPr lang="en-US" altLang="ko-KR" sz="7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현실성이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연출 제약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198507" y="4989874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639" y="206097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인식 대상</a:t>
            </a:r>
            <a:r>
              <a:rPr lang="en-US" altLang="ko-KR" b="1" dirty="0"/>
              <a:t>: </a:t>
            </a:r>
            <a:r>
              <a:rPr lang="ko-KR" altLang="en-US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4019</TotalTime>
  <Words>445</Words>
  <Application>Microsoft Macintosh PowerPoint</Application>
  <PresentationFormat>On-screen Show (4:3)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</vt:lpstr>
      <vt:lpstr>Corbel</vt:lpstr>
      <vt:lpstr>Nanum Gothic</vt:lpstr>
      <vt:lpstr>Wingdings</vt:lpstr>
      <vt:lpstr>Wingdings 3</vt:lpstr>
      <vt:lpstr>나눔고딕</vt:lpstr>
      <vt:lpstr>나눔바른고딕</vt:lpstr>
      <vt:lpstr>맑은 고딕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Basic Spec</vt:lpstr>
      <vt:lpstr>Basic Spec</vt:lpstr>
      <vt:lpstr>Architecture</vt:lpstr>
      <vt:lpstr>Development Environment</vt:lpstr>
      <vt:lpstr>Current Status</vt:lpstr>
      <vt:lpstr>Further Plan</vt:lpstr>
      <vt:lpstr>Division and Assignment of Work</vt:lpstr>
      <vt:lpstr>Schedule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원종훈</cp:lastModifiedBy>
  <cp:revision>116</cp:revision>
  <cp:lastPrinted>2011-08-28T13:13:29Z</cp:lastPrinted>
  <dcterms:created xsi:type="dcterms:W3CDTF">2011-08-24T01:05:33Z</dcterms:created>
  <dcterms:modified xsi:type="dcterms:W3CDTF">2017-03-30T08:12:48Z</dcterms:modified>
</cp:coreProperties>
</file>