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2" r:id="rId3"/>
    <p:sldId id="307" r:id="rId4"/>
    <p:sldId id="320" r:id="rId5"/>
    <p:sldId id="321" r:id="rId6"/>
    <p:sldId id="322" r:id="rId7"/>
    <p:sldId id="313" r:id="rId8"/>
    <p:sldId id="300" r:id="rId9"/>
    <p:sldId id="319" r:id="rId10"/>
    <p:sldId id="317" r:id="rId11"/>
    <p:sldId id="301" r:id="rId12"/>
    <p:sldId id="326" r:id="rId13"/>
    <p:sldId id="293" r:id="rId14"/>
    <p:sldId id="308" r:id="rId15"/>
    <p:sldId id="325" r:id="rId16"/>
    <p:sldId id="323" r:id="rId17"/>
    <p:sldId id="324" r:id="rId18"/>
    <p:sldId id="304" r:id="rId19"/>
    <p:sldId id="278" r:id="rId20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3E"/>
    <a:srgbClr val="982395"/>
    <a:srgbClr val="0087CB"/>
    <a:srgbClr val="24A8AC"/>
    <a:srgbClr val="00A07A"/>
    <a:srgbClr val="FCD304"/>
    <a:srgbClr val="FDC103"/>
    <a:srgbClr val="939E02"/>
    <a:srgbClr val="629D03"/>
    <a:srgbClr val="3D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3" autoAdjust="0"/>
    <p:restoredTop sz="86792" autoAdjust="0"/>
  </p:normalViewPr>
  <p:slideViewPr>
    <p:cSldViewPr snapToGrid="0">
      <p:cViewPr>
        <p:scale>
          <a:sx n="78" d="100"/>
          <a:sy n="78" d="100"/>
        </p:scale>
        <p:origin x="27" y="117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Change team name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Sub-Architecture</a:t>
            </a:r>
            <a:r>
              <a:rPr lang="en-US" altLang="ko-KR" baseline="0" dirty="0"/>
              <a:t> goes here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4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Change</a:t>
            </a:r>
            <a:r>
              <a:rPr lang="en-US" altLang="ko-KR" baseline="0" dirty="0"/>
              <a:t> </a:t>
            </a:r>
            <a:r>
              <a:rPr lang="en-US" altLang="ko-KR" baseline="0"/>
              <a:t>the icon, and make the icon green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Change</a:t>
            </a:r>
            <a:r>
              <a:rPr lang="en-US" altLang="ko-KR" baseline="0" dirty="0"/>
              <a:t> to line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</a:t>
            </a:r>
            <a:r>
              <a:rPr lang="en-US" altLang="ko-KR" baseline="0" dirty="0"/>
              <a:t> this overview slide should be changed to match its order.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TODO: Add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7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2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6948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A03E"/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hdr="0" dt="0"/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00A03E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71867" y="1663334"/>
            <a:ext cx="2120277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929309" y="1949253"/>
            <a:ext cx="7147891" cy="1452943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사물인식 기반의 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 만들기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667599" y="3688115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2017/3/31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 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ko-KR" altLang="en-US" sz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 원종훈 </a:t>
            </a:r>
            <a:r>
              <a:rPr lang="ko-KR" altLang="en-US" sz="12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11399" y="375854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11399" y="406854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11399" y="438115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711399" y="469294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130830" y="1663334"/>
            <a:ext cx="3964276" cy="13143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02" y="5511148"/>
            <a:ext cx="899130" cy="899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35709" y="1095292"/>
            <a:ext cx="8312622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000" b="1" dirty="0"/>
              <a:t>인식한 사람을 기반으로 웹툰 모드</a:t>
            </a:r>
            <a:r>
              <a:rPr lang="en-US" altLang="ko-KR" sz="2000" b="1" dirty="0"/>
              <a:t>/AR </a:t>
            </a:r>
            <a:r>
              <a:rPr lang="ko-KR" altLang="en-US" sz="2000" b="1" dirty="0"/>
              <a:t>모드 수행</a:t>
            </a:r>
            <a:endParaRPr lang="en-US" altLang="ko-KR" sz="2000" b="1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- Application</a:t>
            </a:r>
            <a:endParaRPr lang="ko-KR" altLang="en-US" dirty="0">
              <a:latin typeface="+mj-lt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64022" y="1925950"/>
            <a:ext cx="2127849" cy="2127849"/>
          </a:xfrm>
          <a:prstGeom prst="ellipse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웹툰 모드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43412" y="4158804"/>
            <a:ext cx="37582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 err="1">
                <a:solidFill>
                  <a:srgbClr val="00B050"/>
                </a:solidFill>
              </a:rPr>
              <a:t>RecyclerView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dirty="0"/>
              <a:t>메모리 적은 모바일에서 웹툰 표현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Glide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끊김</a:t>
            </a:r>
            <a:r>
              <a:rPr lang="en-US" altLang="ko-KR" dirty="0"/>
              <a:t>(ANR) </a:t>
            </a:r>
            <a:r>
              <a:rPr lang="ko-KR" altLang="en-US" dirty="0"/>
              <a:t>없이 </a:t>
            </a:r>
            <a:r>
              <a:rPr lang="en-US" altLang="ko-KR" dirty="0"/>
              <a:t>image </a:t>
            </a:r>
            <a:r>
              <a:rPr lang="ko-KR" altLang="en-US" dirty="0"/>
              <a:t>표현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5429142" y="1925950"/>
            <a:ext cx="2127849" cy="2127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</a:t>
            </a:r>
            <a:r>
              <a:rPr lang="ko-KR" altLang="en-US" dirty="0"/>
              <a:t> 모드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0938" y="4158804"/>
            <a:ext cx="36273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Multithreading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View</a:t>
            </a:r>
            <a:r>
              <a:rPr lang="ko-KR" altLang="en-US" dirty="0"/>
              <a:t>의 끊김 없이 사람 인식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OpenGL API</a:t>
            </a:r>
          </a:p>
          <a:p>
            <a:pPr>
              <a:lnSpc>
                <a:spcPts val="3000"/>
              </a:lnSpc>
            </a:pPr>
            <a:r>
              <a:rPr lang="ko-KR" altLang="en-US" dirty="0"/>
              <a:t>인식한 사람 주변 </a:t>
            </a:r>
            <a:r>
              <a:rPr lang="en-US" altLang="ko-KR" dirty="0"/>
              <a:t>Animation </a:t>
            </a:r>
            <a:r>
              <a:rPr lang="ko-KR" altLang="en-US" dirty="0"/>
              <a:t>재생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Realm/SQLite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Metadata </a:t>
            </a:r>
            <a:r>
              <a:rPr lang="ko-KR" altLang="en-US" dirty="0"/>
              <a:t>저장</a:t>
            </a:r>
          </a:p>
        </p:txBody>
      </p:sp>
      <p:cxnSp>
        <p:nvCxnSpPr>
          <p:cNvPr id="8" name="직선 화살표 연결선 7"/>
          <p:cNvCxnSpPr>
            <a:stCxn id="2" idx="6"/>
            <a:endCxn id="7" idx="2"/>
          </p:cNvCxnSpPr>
          <p:nvPr/>
        </p:nvCxnSpPr>
        <p:spPr>
          <a:xfrm>
            <a:off x="3391871" y="2989875"/>
            <a:ext cx="203727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41110" y="1774318"/>
            <a:ext cx="2588455" cy="3305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5534" y="1997057"/>
            <a:ext cx="2179607" cy="1050388"/>
          </a:xfrm>
          <a:prstGeom prst="rect">
            <a:avLst/>
          </a:prstGeom>
          <a:solidFill>
            <a:srgbClr val="47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Machine</a:t>
            </a:r>
          </a:p>
          <a:p>
            <a:pPr algn="ctr"/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45534" y="3882226"/>
            <a:ext cx="2179607" cy="9845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Graphics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cxnSpLocks/>
            <a:endCxn id="10" idx="1"/>
          </p:cNvCxnSpPr>
          <p:nvPr/>
        </p:nvCxnSpPr>
        <p:spPr>
          <a:xfrm>
            <a:off x="2601295" y="2522251"/>
            <a:ext cx="2244239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471" y="291699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0845" y="49852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cxnSpLocks/>
            <a:stCxn id="11" idx="1"/>
          </p:cNvCxnSpPr>
          <p:nvPr/>
        </p:nvCxnSpPr>
        <p:spPr>
          <a:xfrm flipH="1">
            <a:off x="3291054" y="4374502"/>
            <a:ext cx="1554480" cy="0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2"/>
            <a:endCxn id="11" idx="0"/>
          </p:cNvCxnSpPr>
          <p:nvPr/>
        </p:nvCxnSpPr>
        <p:spPr>
          <a:xfrm>
            <a:off x="5935338" y="3047445"/>
            <a:ext cx="0" cy="834781"/>
          </a:xfrm>
          <a:prstGeom prst="straightConnector1">
            <a:avLst/>
          </a:prstGeom>
          <a:ln w="47625">
            <a:solidFill>
              <a:srgbClr val="1D31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카메라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471" y="2002590"/>
            <a:ext cx="914400" cy="914400"/>
          </a:xfrm>
          <a:prstGeom prst="rect">
            <a:avLst/>
          </a:prstGeom>
        </p:spPr>
      </p:pic>
      <p:pic>
        <p:nvPicPr>
          <p:cNvPr id="27" name="그래픽 26" descr="스마트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6654" y="3975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20772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Architecture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558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Development Environment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내용 개체 틀 3"/>
          <p:cNvSpPr>
            <a:spLocks noGrp="1"/>
          </p:cNvSpPr>
          <p:nvPr>
            <p:ph sz="quarter" idx="4294967295"/>
          </p:nvPr>
        </p:nvSpPr>
        <p:spPr>
          <a:xfrm>
            <a:off x="270895" y="7109701"/>
            <a:ext cx="4502426" cy="4690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Language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en-US" altLang="ko-KR" sz="2800" dirty="0"/>
              <a:t> </a:t>
            </a:r>
            <a:r>
              <a:rPr lang="en-US" altLang="ko-KR" sz="2000" dirty="0"/>
              <a:t>version 3.6.0</a:t>
            </a:r>
          </a:p>
          <a:p>
            <a:pPr marL="0" indent="0">
              <a:buNone/>
            </a:pPr>
            <a:r>
              <a:rPr lang="en-US" altLang="ko-KR" dirty="0"/>
              <a:t>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API</a:t>
            </a:r>
          </a:p>
          <a:p>
            <a:pPr marL="0" indent="0">
              <a:buNone/>
            </a:pPr>
            <a:r>
              <a:rPr lang="en-US" altLang="ko-KR" dirty="0" err="1"/>
              <a:t>Tensorflow</a:t>
            </a:r>
            <a:r>
              <a:rPr lang="en-US" altLang="ko-KR" dirty="0"/>
              <a:t> 	</a:t>
            </a:r>
            <a:r>
              <a:rPr lang="en-US" altLang="ko-KR" sz="2000" dirty="0"/>
              <a:t>version 1.0.0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IDE</a:t>
            </a:r>
          </a:p>
          <a:p>
            <a:pPr marL="0" indent="0">
              <a:buNone/>
            </a:pPr>
            <a:r>
              <a:rPr lang="en-US" altLang="ko-KR" dirty="0" err="1"/>
              <a:t>Pycharm</a:t>
            </a:r>
            <a:r>
              <a:rPr lang="en-US" altLang="ko-KR" dirty="0"/>
              <a:t> 	version 2017.1</a:t>
            </a:r>
          </a:p>
          <a:p>
            <a:pPr marL="0" indent="0">
              <a:buNone/>
            </a:pPr>
            <a:r>
              <a:rPr lang="en-US" altLang="ko-KR" dirty="0"/>
              <a:t>Android Studio</a:t>
            </a:r>
            <a:r>
              <a:rPr lang="en-US" altLang="ko-KR" sz="2800" dirty="0"/>
              <a:t> 	</a:t>
            </a:r>
            <a:r>
              <a:rPr lang="en-US" altLang="ko-KR" sz="2000" dirty="0"/>
              <a:t>version 2.3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OS</a:t>
            </a:r>
          </a:p>
          <a:p>
            <a:pPr marL="0" indent="0">
              <a:buNone/>
            </a:pPr>
            <a:r>
              <a:rPr lang="en-US" altLang="ko-KR" dirty="0"/>
              <a:t>Windows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사각형: 둥근 모서리 20"/>
          <p:cNvSpPr/>
          <p:nvPr/>
        </p:nvSpPr>
        <p:spPr>
          <a:xfrm>
            <a:off x="5717333" y="1411503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/>
          <p:cNvSpPr/>
          <p:nvPr/>
        </p:nvSpPr>
        <p:spPr>
          <a:xfrm>
            <a:off x="5717333" y="4171976"/>
            <a:ext cx="2241973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/>
          <p:cNvSpPr/>
          <p:nvPr/>
        </p:nvSpPr>
        <p:spPr>
          <a:xfrm>
            <a:off x="718868" y="4163608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/>
          <p:cNvSpPr/>
          <p:nvPr/>
        </p:nvSpPr>
        <p:spPr>
          <a:xfrm>
            <a:off x="718868" y="1437187"/>
            <a:ext cx="4416724" cy="250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04" y="4405153"/>
            <a:ext cx="1645613" cy="164561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88875"/>
            <a:ext cx="1048370" cy="10483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09" y="1698783"/>
            <a:ext cx="1355143" cy="135514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39" y="4635103"/>
            <a:ext cx="1147663" cy="11476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13777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Python</a:t>
            </a:r>
          </a:p>
          <a:p>
            <a:pPr algn="ctr"/>
            <a:r>
              <a:rPr lang="en-US" altLang="ko-KR" sz="1400" dirty="0">
                <a:latin typeface="+mj-lt"/>
              </a:rPr>
              <a:t>Version 3.6.0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5257" y="1268383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4650" y="3026875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TensorFlow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1.0.0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8674" y="3990535"/>
            <a:ext cx="5421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j-lt"/>
              </a:rPr>
              <a:t>IDE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3777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Android Studio</a:t>
            </a:r>
          </a:p>
          <a:p>
            <a:pPr algn="ctr"/>
            <a:r>
              <a:rPr lang="en-US" altLang="ko-KR" sz="1400" dirty="0">
                <a:latin typeface="+mj-lt"/>
              </a:rPr>
              <a:t>Version 2.3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4" y="4576532"/>
            <a:ext cx="1236586" cy="12365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14425" y="5963906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PyCharm</a:t>
            </a:r>
            <a:endParaRPr lang="en-US" altLang="ko-KR" dirty="0">
              <a:latin typeface="+mj-lt"/>
            </a:endParaRPr>
          </a:p>
          <a:p>
            <a:pPr algn="ctr"/>
            <a:r>
              <a:rPr lang="en-US" altLang="ko-KR" sz="1400" dirty="0">
                <a:latin typeface="+mj-lt"/>
              </a:rPr>
              <a:t>Version 2017.1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97704" y="3974389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4650" y="6007224"/>
            <a:ext cx="17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Windows 10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1437187"/>
            <a:ext cx="1553722" cy="155372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976175" y="3032860"/>
            <a:ext cx="1797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Java</a:t>
            </a:r>
          </a:p>
          <a:p>
            <a:pPr algn="ctr"/>
            <a:r>
              <a:rPr lang="en-US" altLang="ko-KR" sz="1400" dirty="0">
                <a:latin typeface="+mj-lt"/>
              </a:rPr>
              <a:t>Version 1.8.0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52425" y="126838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Basic Spec</a:t>
            </a:r>
            <a:endParaRPr lang="ko-KR" altLang="en-US" dirty="0">
              <a:latin typeface="+mj-lt"/>
            </a:endParaRPr>
          </a:p>
        </p:txBody>
      </p:sp>
      <p:pic>
        <p:nvPicPr>
          <p:cNvPr id="7" name="그래픽 6" descr="과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991" y="1565030"/>
            <a:ext cx="1909690" cy="1909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6585" y="233520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&gt;90% accuracy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46585" y="4381863"/>
            <a:ext cx="33009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Respond continuously</a:t>
            </a:r>
          </a:p>
          <a:p>
            <a:r>
              <a:rPr lang="en-US" altLang="ko-KR" dirty="0"/>
              <a:t>by multithreading(Glide API)</a:t>
            </a:r>
          </a:p>
        </p:txBody>
      </p:sp>
      <p:pic>
        <p:nvPicPr>
          <p:cNvPr id="16" name="그래픽 15" descr="반복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4124" y="3829318"/>
            <a:ext cx="1751423" cy="1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94525" y="1340165"/>
            <a:ext cx="7212231" cy="147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프로젝트 특성 상 모든 팀원이 내용에 대해 이해해야 함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전담 분야 학습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모두에게 공유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하위 분야는 상황에 따라 분담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888845" y="5507701"/>
            <a:ext cx="559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각자의 분야를 중심으로 하나의 앱을 구현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76247" y="3300330"/>
            <a:ext cx="6591505" cy="1302622"/>
            <a:chOff x="1151712" y="3165239"/>
            <a:chExt cx="6591505" cy="130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712" y="3372855"/>
              <a:ext cx="1095006" cy="10950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165239"/>
              <a:ext cx="1062979" cy="124793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015918" y="4038647"/>
              <a:ext cx="2003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강민지 </a:t>
              </a:r>
              <a:r>
                <a:rPr lang="en-US" altLang="ko-KR" sz="1400" dirty="0" err="1"/>
                <a:t>TensorFlow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4979" y="4035269"/>
              <a:ext cx="210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원종훈 핌언 </a:t>
              </a:r>
              <a:r>
                <a:rPr lang="en-US" altLang="ko-KR" sz="1400" dirty="0"/>
                <a:t>Android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543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6312" b="13759"/>
          <a:stretch/>
        </p:blipFill>
        <p:spPr>
          <a:xfrm>
            <a:off x="1421400" y="3970436"/>
            <a:ext cx="1846218" cy="178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/>
        </p:blipFill>
        <p:spPr>
          <a:xfrm>
            <a:off x="1223207" y="1673342"/>
            <a:ext cx="1931474" cy="16389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1663" y="1586078"/>
            <a:ext cx="3384260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면담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Player </a:t>
            </a:r>
            <a:r>
              <a:rPr lang="ko-KR" altLang="en-US" dirty="0"/>
              <a:t>형식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Source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Study </a:t>
            </a:r>
            <a:r>
              <a:rPr lang="ko-KR" altLang="en-US" dirty="0"/>
              <a:t>분야 분담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메신저와 </a:t>
            </a:r>
            <a:r>
              <a:rPr lang="en-US" altLang="ko-KR" dirty="0"/>
              <a:t>GitHub</a:t>
            </a:r>
            <a:r>
              <a:rPr lang="ko-KR" altLang="en-US" dirty="0"/>
              <a:t>를 통한 소통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425526" y="3994046"/>
            <a:ext cx="3609321" cy="1734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ko-KR" altLang="en-US" sz="2400" b="1" dirty="0"/>
              <a:t>스터디</a:t>
            </a:r>
            <a:endParaRPr lang="en-US" altLang="ko-KR" sz="2400" b="1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ko-KR" altLang="en-US" dirty="0"/>
              <a:t>앞으로 배워야 할 내용 설정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: Terms, MNIST,</a:t>
            </a:r>
            <a:r>
              <a:rPr lang="ko-KR" altLang="en-US" dirty="0"/>
              <a:t> </a:t>
            </a:r>
            <a:r>
              <a:rPr lang="mr-IN" altLang="ko-KR" dirty="0"/>
              <a:t>…</a:t>
            </a:r>
            <a:endParaRPr lang="en-US" altLang="ko-KR" dirty="0"/>
          </a:p>
          <a:p>
            <a:pPr marL="285750" indent="-285750">
              <a:lnSpc>
                <a:spcPts val="3300"/>
              </a:lnSpc>
              <a:buFontTx/>
              <a:buChar char="-"/>
            </a:pPr>
            <a:r>
              <a:rPr lang="en-US" altLang="ko-KR" dirty="0"/>
              <a:t>Android: Android Studio, </a:t>
            </a:r>
            <a:r>
              <a:rPr lang="mr-IN" altLang="ko-KR" dirty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186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192945" y="1944909"/>
            <a:ext cx="2" cy="39314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03538" y="1564143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3537" y="2874636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3536" y="4185128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7"/>
          <p:cNvSpPr/>
          <p:nvPr/>
        </p:nvSpPr>
        <p:spPr>
          <a:xfrm>
            <a:off x="803536" y="5495620"/>
            <a:ext cx="761533" cy="76153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8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0470" y="1714076"/>
            <a:ext cx="588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</a:t>
            </a:r>
            <a:r>
              <a:rPr lang="en-US" altLang="ko-KR" dirty="0"/>
              <a:t>CNN, Overshooting, Overfitting,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0470" y="3024569"/>
            <a:ext cx="551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</a:t>
            </a:r>
            <a:r>
              <a:rPr lang="ko-KR" altLang="en-US" sz="2400" dirty="0"/>
              <a:t> </a:t>
            </a:r>
            <a:r>
              <a:rPr lang="en-US" altLang="ko-KR" dirty="0" err="1"/>
              <a:t>RecyclerView</a:t>
            </a:r>
            <a:r>
              <a:rPr lang="en-US" altLang="ko-KR" dirty="0"/>
              <a:t>, Activity Life Cycle,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0470" y="4335061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Graphics</a:t>
            </a:r>
            <a:r>
              <a:rPr lang="ko-KR" altLang="en-US" sz="2400" dirty="0"/>
              <a:t> </a:t>
            </a:r>
            <a:r>
              <a:rPr lang="en-US" altLang="ko-KR" dirty="0" err="1"/>
              <a:t>openGL</a:t>
            </a:r>
            <a:r>
              <a:rPr lang="en-US" altLang="ko-KR" dirty="0"/>
              <a:t>, Glide, </a:t>
            </a:r>
            <a:r>
              <a:rPr lang="mr-IN" altLang="ko-KR" dirty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0469" y="5645553"/>
            <a:ext cx="48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Application </a:t>
            </a:r>
            <a:r>
              <a:rPr lang="en-US" altLang="ko-KR" dirty="0"/>
              <a:t>SQLite, realm, </a:t>
            </a:r>
            <a:r>
              <a:rPr lang="mr-IN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261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/>
              <a:t>Schedule 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8190904"/>
              </p:ext>
            </p:extLst>
          </p:nvPr>
        </p:nvGraphicFramePr>
        <p:xfrm>
          <a:off x="501957" y="1182659"/>
          <a:ext cx="8642042" cy="4798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8551">
                  <a:extLst>
                    <a:ext uri="{9D8B030D-6E8A-4147-A177-3AD203B41FA5}">
                      <a16:colId xmlns:a16="http://schemas.microsoft.com/office/drawing/2014/main" val="3843917279"/>
                    </a:ext>
                  </a:extLst>
                </a:gridCol>
              </a:tblGrid>
              <a:tr h="3459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지식 및 개발 환경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2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1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알고리즘 구현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30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기술 세미나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회사설명회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9E0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스펙 중간발표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D0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기업방문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109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문제점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개선방안 </a:t>
                      </a:r>
                      <a:r>
                        <a:rPr lang="en-US" altLang="ko-KR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&amp; </a:t>
                      </a: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추가 사항 연구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07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회사평가</a:t>
                      </a:r>
                      <a:endParaRPr lang="ko-KR" altLang="en-US" sz="120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8A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10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 보고서 및 발표 준비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7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1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최종발표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2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18" y="-806078"/>
            <a:ext cx="6667500" cy="4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69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말풍선: 사각형 3"/>
          <p:cNvSpPr/>
          <p:nvPr/>
        </p:nvSpPr>
        <p:spPr>
          <a:xfrm>
            <a:off x="5282418" y="2433711"/>
            <a:ext cx="3481754" cy="1343464"/>
          </a:xfrm>
          <a:prstGeom prst="wedgeRectCallout">
            <a:avLst>
              <a:gd name="adj1" fmla="val -42651"/>
              <a:gd name="adj2" fmla="val 8449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강민지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kyang@snu.ac.kr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원종훈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barber@snu.ac.kr</a:t>
            </a:r>
          </a:p>
          <a:p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핌언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pimonink_ja@hotmail.com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 flipH="1">
            <a:off x="4394201" y="-4394197"/>
            <a:ext cx="355598" cy="914400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79D8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697" y="118580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Contents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4294967295"/>
          </p:nvPr>
        </p:nvSpPr>
        <p:spPr>
          <a:xfrm>
            <a:off x="2850963" y="1291310"/>
            <a:ext cx="6703892" cy="468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Overview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Problem/Goal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Approach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Architecture/Basic Spec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Current Status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Further plan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Division and Assignment of work</a:t>
            </a:r>
          </a:p>
          <a:p>
            <a:pPr marL="0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Overview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06" y="1470594"/>
            <a:ext cx="73827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What		</a:t>
            </a:r>
            <a:r>
              <a:rPr lang="ko-KR" altLang="en-US" sz="2400" dirty="0"/>
              <a:t>사물인식 기반의 웹툰 </a:t>
            </a:r>
            <a:r>
              <a:rPr lang="en-US" altLang="ko-KR" sz="2400" dirty="0"/>
              <a:t>AR </a:t>
            </a:r>
            <a:r>
              <a:rPr lang="ko-KR" altLang="en-US" sz="2400" dirty="0"/>
              <a:t>플레이어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Where	</a:t>
            </a:r>
            <a:r>
              <a:rPr lang="ko-KR" altLang="en-US" sz="2400" dirty="0"/>
              <a:t>㈜ 네이버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5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When		</a:t>
            </a:r>
            <a:r>
              <a:rPr lang="en-US" altLang="ko-KR" sz="2400" dirty="0"/>
              <a:t>3</a:t>
            </a:r>
            <a:r>
              <a:rPr lang="ko-KR" altLang="en-US" sz="2400" dirty="0"/>
              <a:t>개월 동안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Why		</a:t>
            </a:r>
            <a:r>
              <a:rPr lang="en-US" altLang="ko-KR" sz="2400" dirty="0"/>
              <a:t>- </a:t>
            </a:r>
            <a:r>
              <a:rPr lang="ko-KR" altLang="en-US" sz="2400" dirty="0"/>
              <a:t>사용자 경험 향상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다양한 스토리 표현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How		- </a:t>
            </a: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	- </a:t>
            </a:r>
            <a:r>
              <a:rPr lang="ko-KR" altLang="en-US" sz="2400" dirty="0"/>
              <a:t>안드로이드 앱 개발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4" y="2321290"/>
            <a:ext cx="1762605" cy="3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8" y="1318323"/>
            <a:ext cx="2733968" cy="4860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1318323"/>
            <a:ext cx="2733969" cy="4860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51" y="1318323"/>
            <a:ext cx="2738247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90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99246"/>
            <a:ext cx="8978900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35192"/>
            <a:ext cx="8953500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9198" y="5117018"/>
            <a:ext cx="5436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보는 컨텐츠에서 경험하는 컨텐츠로 발전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785770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099" y="313170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6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Problem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7617" y="1313797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/>
          <p:cNvSpPr/>
          <p:nvPr/>
        </p:nvSpPr>
        <p:spPr>
          <a:xfrm>
            <a:off x="189473" y="1472949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9472" y="2818886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" y="1896892"/>
            <a:ext cx="8591551" cy="12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" y="3128792"/>
            <a:ext cx="8640297" cy="12573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0597" y="1914847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73" y="3127945"/>
            <a:ext cx="2528047" cy="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92756" y="4695998"/>
            <a:ext cx="6007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Object</a:t>
            </a:r>
            <a:r>
              <a:rPr lang="ko-KR" altLang="en-US" sz="2400" b="1" dirty="0"/>
              <a:t>가 단순히 한 고정된 지점에 위치</a:t>
            </a:r>
            <a:endParaRPr lang="en-US" altLang="ko-KR" sz="2400" b="1" dirty="0"/>
          </a:p>
          <a:p>
            <a:endParaRPr lang="en-US" altLang="ko-KR" sz="7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현실성이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연출 제약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00480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20773"/>
            <a:ext cx="8229600" cy="64840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Goal &amp; Requirement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5731946" y="348755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사물 인식</a:t>
            </a:r>
            <a:r>
              <a:rPr lang="en-US" altLang="ko-KR" dirty="0"/>
              <a:t>/</a:t>
            </a:r>
            <a:r>
              <a:rPr lang="ko-KR" altLang="en-US" dirty="0"/>
              <a:t>반응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251157"/>
            <a:ext cx="4942837" cy="2605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1171" y="5548512"/>
            <a:ext cx="26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</a:t>
            </a:r>
            <a:endParaRPr lang="en-US" altLang="ko-KR" b="1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증가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duotone>
              <a:srgbClr val="9FB8C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7"/>
          <a:stretch/>
        </p:blipFill>
        <p:spPr>
          <a:xfrm>
            <a:off x="4411728" y="4911305"/>
            <a:ext cx="1627230" cy="142322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832395" y="5548511"/>
            <a:ext cx="2757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작가</a:t>
            </a:r>
            <a:endParaRPr lang="en-US" altLang="ko-KR" b="1" dirty="0"/>
          </a:p>
          <a:p>
            <a:r>
              <a:rPr lang="ko-KR" altLang="en-US" dirty="0"/>
              <a:t>다양한 스토리 전개에 활용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91"/>
          <a:stretch/>
        </p:blipFill>
        <p:spPr>
          <a:xfrm>
            <a:off x="1198507" y="4989874"/>
            <a:ext cx="1505295" cy="1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499" y="3623851"/>
            <a:ext cx="567495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60"/>
              </a:lnSpc>
            </a:pPr>
            <a:r>
              <a:rPr lang="ko-KR" altLang="en-US" dirty="0"/>
              <a:t>대부분의 웹툰에 사람이 등장</a:t>
            </a:r>
            <a:endParaRPr lang="en-US" altLang="ko-KR" dirty="0"/>
          </a:p>
          <a:p>
            <a:pPr>
              <a:lnSpc>
                <a:spcPts val="2560"/>
              </a:lnSpc>
            </a:pPr>
            <a:r>
              <a:rPr lang="ko-KR" altLang="en-US" dirty="0"/>
              <a:t>공포물의 귀신이 사람 속에 숨어 있다면 생동감 유발 가능</a:t>
            </a:r>
            <a:endParaRPr lang="en-US" altLang="ko-KR" dirty="0"/>
          </a:p>
          <a:p>
            <a:pPr>
              <a:lnSpc>
                <a:spcPts val="2560"/>
              </a:lnSpc>
            </a:pPr>
            <a:endParaRPr lang="ko-KR" altLang="en-US" dirty="0"/>
          </a:p>
        </p:txBody>
      </p:sp>
      <p:pic>
        <p:nvPicPr>
          <p:cNvPr id="23" name="그래픽 22" descr="남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937" y="2982040"/>
            <a:ext cx="2024285" cy="2024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8639" y="206097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인식 대상</a:t>
            </a:r>
            <a:r>
              <a:rPr lang="en-US" altLang="ko-KR" b="1" dirty="0"/>
              <a:t>: </a:t>
            </a:r>
            <a:r>
              <a:rPr lang="ko-KR" altLang="en-US" b="1" dirty="0"/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Approach – Machine Learning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718" y="1387006"/>
            <a:ext cx="684835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b="1" dirty="0"/>
              <a:t>인식 모델 도출</a:t>
            </a:r>
            <a:r>
              <a:rPr lang="en-US" altLang="ko-KR" sz="2000" b="1" dirty="0"/>
              <a:t>:  Convolutional Neural Network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Algorithm</a:t>
            </a:r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복잡도 낮춰서 </a:t>
            </a:r>
            <a:r>
              <a:rPr lang="en-US" altLang="ko-KR" sz="2000" dirty="0"/>
              <a:t>overfitting</a:t>
            </a:r>
            <a:r>
              <a:rPr lang="ko-KR" altLang="en-US" sz="2000" dirty="0"/>
              <a:t> 문제</a:t>
            </a:r>
            <a:r>
              <a:rPr lang="en-US" altLang="ko-KR" sz="2000" dirty="0"/>
              <a:t> </a:t>
            </a:r>
            <a:r>
              <a:rPr lang="ko-KR" altLang="en-US" sz="2000" dirty="0"/>
              <a:t>해결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ts val="3000"/>
              </a:lnSpc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데이터 활용 가능</a:t>
            </a:r>
            <a:endParaRPr lang="en-US" altLang="ko-KR" sz="2000" dirty="0"/>
          </a:p>
          <a:p>
            <a:pPr marL="342900" indent="-342900">
              <a:lnSpc>
                <a:spcPts val="3000"/>
              </a:lnSpc>
              <a:buFontTx/>
              <a:buChar char="-"/>
            </a:pPr>
            <a:r>
              <a:rPr lang="ko-KR" altLang="en-US" sz="2000" dirty="0"/>
              <a:t>이미지 인식에 효과적</a:t>
            </a: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0" y="2264067"/>
            <a:ext cx="7047619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812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3865</TotalTime>
  <Words>445</Words>
  <Application>Microsoft Office PowerPoint</Application>
  <PresentationFormat>화면 슬라이드 쇼(4:3)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나눔고딕</vt:lpstr>
      <vt:lpstr>나눔바른고딕</vt:lpstr>
      <vt:lpstr>맑은 고딕</vt:lpstr>
      <vt:lpstr>Arial</vt:lpstr>
      <vt:lpstr>Corbel</vt:lpstr>
      <vt:lpstr>Wingdings</vt:lpstr>
      <vt:lpstr>Wingdings 3</vt:lpstr>
      <vt:lpstr>원본</vt:lpstr>
      <vt:lpstr>사물인식 기반의  웹툰 AR 플레이어 만들기 </vt:lpstr>
      <vt:lpstr>Contents </vt:lpstr>
      <vt:lpstr>Overview</vt:lpstr>
      <vt:lpstr>Problem</vt:lpstr>
      <vt:lpstr>Problem</vt:lpstr>
      <vt:lpstr>Problem</vt:lpstr>
      <vt:lpstr>Goal &amp; Requirement</vt:lpstr>
      <vt:lpstr>Approach – Machine Learning</vt:lpstr>
      <vt:lpstr>Approach – Machine Learning</vt:lpstr>
      <vt:lpstr>Approach - Application</vt:lpstr>
      <vt:lpstr>Architecture</vt:lpstr>
      <vt:lpstr>Architecture</vt:lpstr>
      <vt:lpstr>Development Environment</vt:lpstr>
      <vt:lpstr>Basic Spec</vt:lpstr>
      <vt:lpstr>Division and Assignment of Work</vt:lpstr>
      <vt:lpstr>Current Status</vt:lpstr>
      <vt:lpstr>Further Plan</vt:lpstr>
      <vt:lpstr>Schedule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Meonzy Kyang</cp:lastModifiedBy>
  <cp:revision>105</cp:revision>
  <cp:lastPrinted>2011-08-28T13:13:29Z</cp:lastPrinted>
  <dcterms:created xsi:type="dcterms:W3CDTF">2011-08-24T01:05:33Z</dcterms:created>
  <dcterms:modified xsi:type="dcterms:W3CDTF">2017-03-29T02:30:13Z</dcterms:modified>
</cp:coreProperties>
</file>