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handoutMasterIdLst>
    <p:handoutMasterId r:id="rId9"/>
  </p:handoutMasterIdLst>
  <p:sldIdLst>
    <p:sldId id="283" r:id="rId2"/>
    <p:sldId id="314" r:id="rId3"/>
    <p:sldId id="315" r:id="rId4"/>
    <p:sldId id="309" r:id="rId5"/>
    <p:sldId id="310" r:id="rId6"/>
    <p:sldId id="311" r:id="rId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F"/>
    <a:srgbClr val="00B752"/>
    <a:srgbClr val="626262"/>
    <a:srgbClr val="00B050"/>
    <a:srgbClr val="479D8A"/>
    <a:srgbClr val="1D314E"/>
    <a:srgbClr val="569CF0"/>
    <a:srgbClr val="BFBFBF"/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2" autoAdjust="0"/>
    <p:restoredTop sz="86790" autoAdjust="0"/>
  </p:normalViewPr>
  <p:slideViewPr>
    <p:cSldViewPr snapToGrid="0">
      <p:cViewPr>
        <p:scale>
          <a:sx n="94" d="100"/>
          <a:sy n="94" d="100"/>
        </p:scale>
        <p:origin x="816" y="20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5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8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Change</a:t>
            </a:r>
            <a:r>
              <a:rPr lang="en-US" altLang="ko-KR" baseline="0" dirty="0" smtClean="0"/>
              <a:t> </a:t>
            </a:r>
            <a:r>
              <a:rPr lang="en-US" altLang="ko-KR" baseline="0" smtClean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보는 컨텐츠에서 경험하는 컨텐츠로 발전</a:t>
            </a:r>
            <a:endParaRPr lang="ko-KR" alt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8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Object</a:t>
            </a:r>
            <a:r>
              <a:rPr lang="ko-KR" altLang="en-US" sz="2400" b="1" dirty="0" smtClean="0"/>
              <a:t>가 단순히 한 고정된 지점에 위치</a:t>
            </a:r>
            <a:endParaRPr lang="en-US" altLang="ko-KR" sz="2400" b="1" dirty="0" smtClean="0"/>
          </a:p>
          <a:p>
            <a:endParaRPr lang="en-US" altLang="ko-KR" sz="7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현실성이 떨어짐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연출 제약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081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B7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3970436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prstClr val="black"/>
              <a:srgbClr val="00B14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1673342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5526" y="1984978"/>
            <a:ext cx="33842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면담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 smtClean="0"/>
              <a:t>분야 분담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메신저와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통한 소통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425526" y="4214978"/>
            <a:ext cx="36093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스터디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앞으로 배워야 할 내용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Android: Android Studio, </a:t>
            </a:r>
            <a:r>
              <a:rPr lang="mr-IN" altLang="ko-KR" dirty="0" smtClean="0"/>
              <a:t>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805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TensorFlow</a:t>
            </a:r>
            <a:r>
              <a:rPr lang="ko-KR" altLang="en-US" sz="2400" dirty="0" smtClean="0"/>
              <a:t> </a:t>
            </a:r>
            <a:r>
              <a:rPr lang="en-US" altLang="ko-KR" dirty="0" smtClean="0"/>
              <a:t>CNN, Overshooting, Overfitting,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Android</a:t>
            </a:r>
            <a:r>
              <a:rPr lang="ko-KR" altLang="en-US" sz="2400" dirty="0" smtClean="0"/>
              <a:t> </a:t>
            </a:r>
            <a:r>
              <a:rPr lang="en-US" altLang="ko-KR" dirty="0" err="1" smtClean="0"/>
              <a:t>RecyclerView</a:t>
            </a:r>
            <a:r>
              <a:rPr lang="en-US" altLang="ko-KR" dirty="0" smtClean="0"/>
              <a:t>, Activity Life Cycle,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Graphics</a:t>
            </a:r>
            <a:r>
              <a:rPr lang="ko-KR" altLang="en-US" sz="2400" dirty="0" smtClean="0"/>
              <a:t> </a:t>
            </a:r>
            <a:r>
              <a:rPr lang="en-US" altLang="ko-KR" dirty="0" err="1" smtClean="0"/>
              <a:t>openGL</a:t>
            </a:r>
            <a:r>
              <a:rPr lang="en-US" altLang="ko-KR" dirty="0" smtClean="0"/>
              <a:t>, Glide,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Application </a:t>
            </a:r>
            <a:r>
              <a:rPr lang="en-US" altLang="ko-KR" dirty="0" smtClean="0"/>
              <a:t>SQLite, realm,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680976"/>
            <a:ext cx="72122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하위 분야는 상황에 따라 분담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5472983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8" y="4038647"/>
              <a:ext cx="200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강민지 </a:t>
              </a:r>
              <a:r>
                <a:rPr lang="en-US" altLang="ko-KR" sz="1400" dirty="0" err="1" smtClean="0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원종훈 핌언 </a:t>
              </a:r>
              <a:r>
                <a:rPr lang="en-US" altLang="ko-KR" sz="1400" dirty="0" smtClean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3794</TotalTime>
  <Words>136</Words>
  <Application>Microsoft Macintosh PowerPoint</Application>
  <PresentationFormat>On-screen Show (4:3)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Arial</vt:lpstr>
      <vt:lpstr>Corbel</vt:lpstr>
      <vt:lpstr>Wingdings 3</vt:lpstr>
      <vt:lpstr>나눔고딕</vt:lpstr>
      <vt:lpstr>맑은 고딕</vt:lpstr>
      <vt:lpstr>원본</vt:lpstr>
      <vt:lpstr>Problem</vt:lpstr>
      <vt:lpstr>Problem</vt:lpstr>
      <vt:lpstr>Problem</vt:lpstr>
      <vt:lpstr>Current Status</vt:lpstr>
      <vt:lpstr>Further Plan</vt:lpstr>
      <vt:lpstr>Division and Assignment of Work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원종훈</cp:lastModifiedBy>
  <cp:revision>97</cp:revision>
  <cp:lastPrinted>2011-08-28T13:13:29Z</cp:lastPrinted>
  <dcterms:created xsi:type="dcterms:W3CDTF">2011-08-24T01:05:33Z</dcterms:created>
  <dcterms:modified xsi:type="dcterms:W3CDTF">2017-03-28T17:24:32Z</dcterms:modified>
</cp:coreProperties>
</file>