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307" r:id="rId4"/>
    <p:sldId id="320" r:id="rId5"/>
    <p:sldId id="321" r:id="rId6"/>
    <p:sldId id="322" r:id="rId7"/>
    <p:sldId id="313" r:id="rId8"/>
    <p:sldId id="300" r:id="rId9"/>
    <p:sldId id="319" r:id="rId10"/>
    <p:sldId id="317" r:id="rId11"/>
    <p:sldId id="326" r:id="rId12"/>
    <p:sldId id="293" r:id="rId13"/>
    <p:sldId id="308" r:id="rId14"/>
    <p:sldId id="325" r:id="rId15"/>
    <p:sldId id="323" r:id="rId16"/>
    <p:sldId id="324" r:id="rId17"/>
    <p:sldId id="304" r:id="rId18"/>
    <p:sldId id="278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3E"/>
    <a:srgbClr val="982395"/>
    <a:srgbClr val="0087CB"/>
    <a:srgbClr val="24A8AC"/>
    <a:srgbClr val="00A07A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 autoAdjust="0"/>
    <p:restoredTop sz="86792" autoAdjust="0"/>
  </p:normalViewPr>
  <p:slideViewPr>
    <p:cSldViewPr snapToGrid="0">
      <p:cViewPr>
        <p:scale>
          <a:sx n="79" d="100"/>
          <a:sy n="79" d="100"/>
        </p:scale>
        <p:origin x="1640" y="34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Change team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6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Change</a:t>
            </a:r>
            <a:r>
              <a:rPr lang="en-US" altLang="ko-KR" baseline="0" dirty="0"/>
              <a:t> </a:t>
            </a:r>
            <a:r>
              <a:rPr lang="en-US" altLang="ko-KR" baseline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Change</a:t>
            </a:r>
            <a:r>
              <a:rPr lang="en-US" altLang="ko-KR" baseline="0" dirty="0"/>
              <a:t> to line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this overview slide should be changed to match its order.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Add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7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6948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A03E"/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rgbClr val="00A03E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svg"/><Relationship Id="rId5" Type="http://schemas.openxmlformats.org/officeDocument/2006/relationships/image" Target="../media/image18.png"/><Relationship Id="rId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svg"/><Relationship Id="rId5" Type="http://schemas.openxmlformats.org/officeDocument/2006/relationships/image" Target="../media/image26.png"/><Relationship Id="rId6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H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- Application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64022" y="1925950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3412" y="4158804"/>
            <a:ext cx="3758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메모리 적은 모바일에서 웹툰 표현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끊김</a:t>
            </a:r>
            <a:r>
              <a:rPr lang="en-US" altLang="ko-KR" dirty="0"/>
              <a:t>(ANR) </a:t>
            </a:r>
            <a:r>
              <a:rPr lang="ko-KR" altLang="en-US" dirty="0"/>
              <a:t>없이 </a:t>
            </a:r>
            <a:r>
              <a:rPr lang="en-US" altLang="ko-KR" dirty="0"/>
              <a:t>image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5429142" y="1925950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30938" y="4158804"/>
            <a:ext cx="3627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끊김 없이 사람 인식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인식한 사람 주변 </a:t>
            </a:r>
            <a:r>
              <a:rPr lang="en-US" altLang="ko-KR" dirty="0"/>
              <a:t>Animation </a:t>
            </a:r>
            <a:r>
              <a:rPr lang="ko-KR" altLang="en-US" dirty="0"/>
              <a:t>재생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Realm/SQLite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Metadata </a:t>
            </a:r>
            <a:r>
              <a:rPr lang="ko-KR" altLang="en-US" dirty="0"/>
              <a:t>저장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391871" y="2989875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0611" y="1372944"/>
            <a:ext cx="1440688" cy="779055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Train Model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cxnSpLocks/>
            <a:endCxn id="27" idx="1"/>
          </p:cNvCxnSpPr>
          <p:nvPr/>
        </p:nvCxnSpPr>
        <p:spPr>
          <a:xfrm flipV="1">
            <a:off x="2147410" y="3852447"/>
            <a:ext cx="568814" cy="4818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cxnSpLocks/>
            <a:stCxn id="13" idx="1"/>
          </p:cNvCxnSpPr>
          <p:nvPr/>
        </p:nvCxnSpPr>
        <p:spPr>
          <a:xfrm flipH="1">
            <a:off x="2161369" y="5786716"/>
            <a:ext cx="697995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1830" y="418855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Camera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9854" y="6182286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Display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859364" y="5457262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Draw On </a:t>
            </a:r>
            <a:r>
              <a:rPr lang="en-US" altLang="ko-KR" sz="1600" dirty="0" err="1"/>
              <a:t>SurfaceView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cxnSpLocks/>
            <a:stCxn id="20" idx="2"/>
            <a:endCxn id="24" idx="0"/>
          </p:cNvCxnSpPr>
          <p:nvPr/>
        </p:nvCxnSpPr>
        <p:spPr>
          <a:xfrm>
            <a:off x="6205151" y="4451871"/>
            <a:ext cx="154289" cy="100538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94475" y="1375032"/>
            <a:ext cx="1479066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16" name="웃는 얼굴[S] 23"/>
          <p:cNvSpPr/>
          <p:nvPr/>
        </p:nvSpPr>
        <p:spPr>
          <a:xfrm>
            <a:off x="1583267" y="1447800"/>
            <a:ext cx="578102" cy="5781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02" y="2074728"/>
            <a:ext cx="16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Train Image Set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cxnSpLocks/>
            <a:endCxn id="15" idx="1"/>
          </p:cNvCxnSpPr>
          <p:nvPr/>
        </p:nvCxnSpPr>
        <p:spPr>
          <a:xfrm>
            <a:off x="2224254" y="1717456"/>
            <a:ext cx="1270221" cy="5432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5" idx="3"/>
            <a:endCxn id="3" idx="1"/>
          </p:cNvCxnSpPr>
          <p:nvPr/>
        </p:nvCxnSpPr>
        <p:spPr>
          <a:xfrm flipV="1">
            <a:off x="4973541" y="1762472"/>
            <a:ext cx="1147070" cy="9313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122973" y="2945295"/>
            <a:ext cx="2164355" cy="150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450829" y="3271513"/>
            <a:ext cx="1508643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Inference</a:t>
            </a:r>
            <a:r>
              <a:rPr lang="ko-KR" altLang="en-US" sz="1600" dirty="0"/>
              <a:t> </a:t>
            </a:r>
            <a:r>
              <a:rPr lang="en-US" altLang="ko-KR" sz="1600" dirty="0"/>
              <a:t>Interface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cxnSpLocks/>
            <a:stCxn id="21" idx="0"/>
            <a:endCxn id="3" idx="2"/>
          </p:cNvCxnSpPr>
          <p:nvPr/>
        </p:nvCxnSpPr>
        <p:spPr>
          <a:xfrm flipV="1">
            <a:off x="6205151" y="2151999"/>
            <a:ext cx="635804" cy="111951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50"/>
          <p:cNvSpPr txBox="1"/>
          <p:nvPr/>
        </p:nvSpPr>
        <p:spPr>
          <a:xfrm>
            <a:off x="5156234" y="4065019"/>
            <a:ext cx="51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JNI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1552" y="5457260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OpenGL + Sensors API</a:t>
            </a: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 flipH="1">
            <a:off x="4733557" y="5786714"/>
            <a:ext cx="679578" cy="13372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25868" y="3271513"/>
            <a:ext cx="2562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" charset="0"/>
              </a:rPr>
              <a:t>Image Recognition and Object Detection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16224" y="3522993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Camera API</a:t>
            </a:r>
          </a:p>
        </p:txBody>
      </p:sp>
      <p:cxnSp>
        <p:nvCxnSpPr>
          <p:cNvPr id="28" name="직선 화살표 연결선 27"/>
          <p:cNvCxnSpPr>
            <a:cxnSpLocks/>
            <a:endCxn id="20" idx="1"/>
          </p:cNvCxnSpPr>
          <p:nvPr/>
        </p:nvCxnSpPr>
        <p:spPr>
          <a:xfrm flipV="1">
            <a:off x="4555708" y="3698583"/>
            <a:ext cx="567265" cy="153866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카메라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78411" y="3361895"/>
            <a:ext cx="914400" cy="914400"/>
          </a:xfrm>
          <a:prstGeom prst="rect">
            <a:avLst/>
          </a:prstGeom>
        </p:spPr>
      </p:pic>
      <p:pic>
        <p:nvPicPr>
          <p:cNvPr id="30" name="그래픽 29" descr="스마트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09854" y="52582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84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270895" y="7109701"/>
            <a:ext cx="4502426" cy="4690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Language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en-US" altLang="ko-KR" sz="2800" dirty="0"/>
              <a:t> </a:t>
            </a:r>
            <a:r>
              <a:rPr lang="en-US" altLang="ko-KR" sz="2000" dirty="0"/>
              <a:t>version 3.6.0</a:t>
            </a:r>
          </a:p>
          <a:p>
            <a:pPr marL="0" indent="0">
              <a:buNone/>
            </a:pPr>
            <a:r>
              <a:rPr lang="en-US" altLang="ko-KR" dirty="0"/>
              <a:t>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dirty="0" err="1"/>
              <a:t>Tensorflow</a:t>
            </a:r>
            <a:r>
              <a:rPr lang="en-US" altLang="ko-KR" dirty="0"/>
              <a:t> 	</a:t>
            </a:r>
            <a:r>
              <a:rPr lang="en-US" altLang="ko-KR" sz="2000" dirty="0"/>
              <a:t>version 1.0.0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IDE</a:t>
            </a:r>
          </a:p>
          <a:p>
            <a:pPr marL="0" indent="0">
              <a:buNone/>
            </a:pPr>
            <a:r>
              <a:rPr lang="en-US" altLang="ko-KR" dirty="0" err="1"/>
              <a:t>Pycharm</a:t>
            </a:r>
            <a:r>
              <a:rPr lang="en-US" altLang="ko-KR" dirty="0"/>
              <a:t> 	version 2017.1</a:t>
            </a:r>
          </a:p>
          <a:p>
            <a:pPr marL="0" indent="0">
              <a:buNone/>
            </a:pPr>
            <a:r>
              <a:rPr lang="en-US" altLang="ko-KR" dirty="0"/>
              <a:t>Android Studio</a:t>
            </a:r>
            <a:r>
              <a:rPr lang="en-US" altLang="ko-KR" sz="2800" dirty="0"/>
              <a:t> 	</a:t>
            </a:r>
            <a:r>
              <a:rPr lang="en-US" altLang="ko-KR" sz="2000" dirty="0"/>
              <a:t>version 2.3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OS</a:t>
            </a:r>
          </a:p>
          <a:p>
            <a:pPr marL="0" indent="0">
              <a:buNone/>
            </a:pPr>
            <a:r>
              <a:rPr lang="en-US" altLang="ko-KR" dirty="0"/>
              <a:t>Windows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1" name="사각형: 둥근 모서리 20"/>
          <p:cNvSpPr/>
          <p:nvPr/>
        </p:nvSpPr>
        <p:spPr>
          <a:xfrm>
            <a:off x="5717333" y="1411503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5717333" y="4171976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718868" y="4163608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718868" y="1437187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04" y="4405153"/>
            <a:ext cx="1645613" cy="164561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5" y="1888875"/>
            <a:ext cx="1048370" cy="104837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698783"/>
            <a:ext cx="1355143" cy="13551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635103"/>
            <a:ext cx="1147663" cy="11476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13777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5257" y="126838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24650" y="30268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8674" y="39905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3777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576532"/>
            <a:ext cx="1236586" cy="12365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14425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7704" y="3974389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4650" y="6007224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437187"/>
            <a:ext cx="1553722" cy="15537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76175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52425" y="1268383"/>
            <a:ext cx="12298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&gt;90% 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3300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94525" y="1340165"/>
            <a:ext cx="7212231" cy="147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하위 분야는 상황에 따라 분담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88845" y="5507701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8" y="4038647"/>
              <a:ext cx="2003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강민지 </a:t>
              </a:r>
              <a:r>
                <a:rPr lang="en-US" altLang="ko-KR" sz="1400" dirty="0" err="1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원종훈 핌언 </a:t>
              </a:r>
              <a:r>
                <a:rPr lang="en-US" altLang="ko-KR" sz="1400" dirty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543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3970436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1673342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31663" y="1586078"/>
            <a:ext cx="3384260" cy="1734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면담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en-US" altLang="ko-KR" dirty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Source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/>
              <a:t>분야 분담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메신저와 </a:t>
            </a:r>
            <a:r>
              <a:rPr lang="en-US" altLang="ko-KR" dirty="0"/>
              <a:t>GitHub</a:t>
            </a:r>
            <a:r>
              <a:rPr lang="ko-KR" altLang="en-US" dirty="0"/>
              <a:t>를 통한 소통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425526" y="3994046"/>
            <a:ext cx="3609321" cy="1734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스터디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앞으로 배워야 할 내용 설정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/>
              <a:t>…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Android: Android Studio, </a:t>
            </a:r>
            <a:r>
              <a:rPr lang="mr-IN" altLang="ko-KR" dirty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186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 </a:t>
            </a:r>
            <a:r>
              <a:rPr lang="en-US" altLang="ko-KR" dirty="0"/>
              <a:t>CNN, Overshooting, Overfitting,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Android</a:t>
            </a:r>
            <a:r>
              <a:rPr lang="ko-KR" altLang="en-US" sz="2400" dirty="0"/>
              <a:t> </a:t>
            </a:r>
            <a:r>
              <a:rPr lang="en-US" altLang="ko-KR" dirty="0" err="1"/>
              <a:t>RecyclerView</a:t>
            </a:r>
            <a:r>
              <a:rPr lang="en-US" altLang="ko-KR" dirty="0"/>
              <a:t>, Activity Life Cycle,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Graphics</a:t>
            </a:r>
            <a:r>
              <a:rPr lang="ko-KR" altLang="en-US" sz="2400" dirty="0"/>
              <a:t> </a:t>
            </a:r>
            <a:r>
              <a:rPr lang="en-US" altLang="ko-KR" dirty="0" err="1"/>
              <a:t>openGL</a:t>
            </a:r>
            <a:r>
              <a:rPr lang="en-US" altLang="ko-KR" dirty="0"/>
              <a:t>, Glide,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Application </a:t>
            </a:r>
            <a:r>
              <a:rPr lang="en-US" altLang="ko-KR" dirty="0"/>
              <a:t>SQLite, realm, </a:t>
            </a:r>
            <a:r>
              <a:rPr lang="mr-IN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261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7692"/>
          <a:stretch/>
        </p:blipFill>
        <p:spPr>
          <a:xfrm>
            <a:off x="228600" y="1015184"/>
            <a:ext cx="8686800" cy="52374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kyang@snu.ac.kr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원종훈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barber@snu.ac.kr</a:t>
            </a:r>
          </a:p>
          <a:p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pimonink_ja@hotmail.com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Architecture/Basic Spec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06" y="1470594"/>
            <a:ext cx="73827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What		</a:t>
            </a:r>
            <a:r>
              <a:rPr lang="ko-KR" altLang="en-US" sz="2400" dirty="0"/>
              <a:t>사물인식 기반의 웹툰 </a:t>
            </a:r>
            <a:r>
              <a:rPr lang="en-US" altLang="ko-KR" sz="2400" dirty="0"/>
              <a:t>AR </a:t>
            </a:r>
            <a:r>
              <a:rPr lang="ko-KR" altLang="en-US" sz="2400" dirty="0"/>
              <a:t>플레이어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Where	</a:t>
            </a:r>
            <a:r>
              <a:rPr lang="ko-KR" altLang="en-US" sz="2400" dirty="0"/>
              <a:t>㈜ 네이버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When		</a:t>
            </a:r>
            <a:r>
              <a:rPr lang="en-US" altLang="ko-KR" sz="2400" dirty="0"/>
              <a:t>3</a:t>
            </a:r>
            <a:r>
              <a:rPr lang="ko-KR" altLang="en-US" sz="2400" dirty="0"/>
              <a:t>개월 동안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Why		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경험 향상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다양한 스토리 표현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How		- </a:t>
            </a:r>
            <a:r>
              <a:rPr lang="ko-KR" altLang="en-US" sz="2400" dirty="0" err="1"/>
              <a:t>머신러닝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안드로이드 앱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4" y="2321290"/>
            <a:ext cx="1762605" cy="3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" y="1318323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1318323"/>
            <a:ext cx="2733969" cy="4860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1" y="1318323"/>
            <a:ext cx="2738247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0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99246"/>
            <a:ext cx="89789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35192"/>
            <a:ext cx="895350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198" y="5117018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보는 컨텐츠에서 경험하는 컨텐츠로 발전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100" y="1785770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099" y="313170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7617" y="131379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89473" y="1472949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472" y="2818886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" y="1896892"/>
            <a:ext cx="8591551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" y="3128792"/>
            <a:ext cx="8640297" cy="1257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0597" y="191484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73" y="3127945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2756" y="4695998"/>
            <a:ext cx="6007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Object</a:t>
            </a:r>
            <a:r>
              <a:rPr lang="ko-KR" altLang="en-US" sz="2400" b="1" dirty="0"/>
              <a:t>가 단순히 한 고정된 지점에 위치</a:t>
            </a:r>
            <a:endParaRPr lang="en-US" altLang="ko-KR" sz="2400" b="1" dirty="0"/>
          </a:p>
          <a:p>
            <a:endParaRPr lang="en-US" altLang="ko-KR" sz="7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현실성이 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연출 제약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00480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198507" y="4989874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499" y="3623851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2937" y="2982040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639" y="206097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인식 대상</a:t>
            </a:r>
            <a:r>
              <a:rPr lang="en-US" altLang="ko-KR" b="1" dirty="0"/>
              <a:t>: </a:t>
            </a:r>
            <a:r>
              <a:rPr lang="ko-KR" altLang="en-US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84835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Algorithm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 활용 가능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3883</TotalTime>
  <Words>389</Words>
  <Application>Microsoft Macintosh PowerPoint</Application>
  <PresentationFormat>On-screen Show (4:3)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Corbel</vt:lpstr>
      <vt:lpstr>Wingdings</vt:lpstr>
      <vt:lpstr>Wingdings 3</vt:lpstr>
      <vt:lpstr>나눔고딕</vt:lpstr>
      <vt:lpstr>나눔바른고딕</vt:lpstr>
      <vt:lpstr>맑은 고딕</vt:lpstr>
      <vt:lpstr>원본</vt:lpstr>
      <vt:lpstr>사물인식 기반의  웹툰 AR 플레이어 만들기 </vt:lpstr>
      <vt:lpstr>Contents </vt:lpstr>
      <vt:lpstr>Overview</vt:lpstr>
      <vt:lpstr>Problem</vt:lpstr>
      <vt:lpstr>Problem</vt:lpstr>
      <vt:lpstr>Problem</vt:lpstr>
      <vt:lpstr>Goal &amp; Requirement</vt:lpstr>
      <vt:lpstr>Approach – Machine Learning</vt:lpstr>
      <vt:lpstr>Approach – Machine Learning</vt:lpstr>
      <vt:lpstr>Approach - Application</vt:lpstr>
      <vt:lpstr>Architecture</vt:lpstr>
      <vt:lpstr>Development Environment</vt:lpstr>
      <vt:lpstr>Basic Spec</vt:lpstr>
      <vt:lpstr>Division and Assignment of Work</vt:lpstr>
      <vt:lpstr>Current Status</vt:lpstr>
      <vt:lpstr>Further Plan</vt:lpstr>
      <vt:lpstr>Schedule 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원종훈</cp:lastModifiedBy>
  <cp:revision>108</cp:revision>
  <cp:lastPrinted>2011-08-28T13:13:29Z</cp:lastPrinted>
  <dcterms:created xsi:type="dcterms:W3CDTF">2011-08-24T01:05:33Z</dcterms:created>
  <dcterms:modified xsi:type="dcterms:W3CDTF">2017-03-29T03:39:25Z</dcterms:modified>
</cp:coreProperties>
</file>