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326" r:id="rId2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395"/>
    <a:srgbClr val="0087CB"/>
    <a:srgbClr val="24A8AC"/>
    <a:srgbClr val="00A07A"/>
    <a:srgbClr val="00A03E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3" autoAdjust="0"/>
    <p:restoredTop sz="86792" autoAdjust="0"/>
  </p:normalViewPr>
  <p:slideViewPr>
    <p:cSldViewPr snapToGrid="0">
      <p:cViewPr>
        <p:scale>
          <a:sx n="68" d="100"/>
          <a:sy n="68" d="100"/>
        </p:scale>
        <p:origin x="1960" y="5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svg"/><Relationship Id="rId5" Type="http://schemas.openxmlformats.org/officeDocument/2006/relationships/image" Target="../media/image4.png"/><Relationship Id="rId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ML Train Model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cxnSpLocks/>
            <a:stCxn id="25" idx="3"/>
            <a:endCxn id="71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6" idx="1"/>
            <a:endCxn id="27" idx="3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233010" y="3443431"/>
            <a:ext cx="947661" cy="1083677"/>
            <a:chOff x="2580075" y="2975468"/>
            <a:chExt cx="947661" cy="1083677"/>
          </a:xfrm>
        </p:grpSpPr>
        <p:sp>
          <p:nvSpPr>
            <p:cNvPr id="17" name="TextBox 16"/>
            <p:cNvSpPr txBox="1"/>
            <p:nvPr/>
          </p:nvSpPr>
          <p:spPr>
            <a:xfrm>
              <a:off x="2608895" y="3720591"/>
              <a:ext cx="9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Camera</a:t>
              </a:r>
              <a:endParaRPr lang="ko-KR" altLang="en-US" sz="1600" dirty="0"/>
            </a:p>
          </p:txBody>
        </p:sp>
        <p:pic>
          <p:nvPicPr>
            <p:cNvPr id="25" name="그래픽 24" descr="카메라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0075" y="2975468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1246969" y="5329516"/>
            <a:ext cx="914400" cy="1191324"/>
            <a:chOff x="2391394" y="4903698"/>
            <a:chExt cx="914400" cy="1191324"/>
          </a:xfrm>
        </p:grpSpPr>
        <p:sp>
          <p:nvSpPr>
            <p:cNvPr id="18" name="TextBox 17"/>
            <p:cNvSpPr txBox="1"/>
            <p:nvPr/>
          </p:nvSpPr>
          <p:spPr>
            <a:xfrm>
              <a:off x="2454279" y="5756468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Display</a:t>
              </a:r>
              <a:endParaRPr lang="ko-KR" altLang="en-US" sz="1600" dirty="0"/>
            </a:p>
          </p:txBody>
        </p:sp>
        <p:pic>
          <p:nvPicPr>
            <p:cNvPr id="27" name="그래픽 26" descr="스마트폰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1394" y="490369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 On </a:t>
            </a:r>
            <a:r>
              <a:rPr lang="en-US" altLang="ko-KR" sz="1600" dirty="0" err="1" smtClean="0"/>
              <a:t>SurfaceView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cxnSpLocks/>
            <a:stCxn id="47" idx="2"/>
            <a:endCxn id="57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24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Train Image Set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>
            <a:cxnSpLocks/>
            <a:endCxn id="28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28" idx="3"/>
            <a:endCxn id="10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Inference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Interface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cxnSpLocks/>
            <a:stCxn id="15" idx="0"/>
            <a:endCxn id="10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JNI</a:t>
            </a:r>
            <a:endParaRPr kumimoji="1"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OpenGL + Sensors API</a:t>
            </a:r>
            <a:endParaRPr lang="en-US" altLang="ko-KR" sz="1600" dirty="0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Camera API</a:t>
            </a:r>
            <a:endParaRPr lang="en-US" altLang="ko-KR" sz="1600" dirty="0"/>
          </a:p>
        </p:txBody>
      </p:sp>
      <p:cxnSp>
        <p:nvCxnSpPr>
          <p:cNvPr id="73" name="직선 화살표 연결선 72"/>
          <p:cNvCxnSpPr>
            <a:cxnSpLocks/>
            <a:endCxn id="47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9237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3831</TotalTime>
  <Words>28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</vt:lpstr>
      <vt:lpstr>Corbel</vt:lpstr>
      <vt:lpstr>Wingdings</vt:lpstr>
      <vt:lpstr>Wingdings 3</vt:lpstr>
      <vt:lpstr>나눔고딕</vt:lpstr>
      <vt:lpstr>맑은 고딕</vt:lpstr>
      <vt:lpstr>원본</vt:lpstr>
      <vt:lpstr>Architecture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100</cp:revision>
  <cp:lastPrinted>2011-08-28T13:13:29Z</cp:lastPrinted>
  <dcterms:created xsi:type="dcterms:W3CDTF">2011-08-24T01:05:33Z</dcterms:created>
  <dcterms:modified xsi:type="dcterms:W3CDTF">2017-03-29T02:35:12Z</dcterms:modified>
</cp:coreProperties>
</file>