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1" r:id="rId7"/>
    <p:sldId id="262" r:id="rId8"/>
    <p:sldId id="260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9316-57FB-439F-980A-A7F26CC9C1B6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73D3-BF3E-494D-9A1F-0CD13F3AB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0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9316-57FB-439F-980A-A7F26CC9C1B6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73D3-BF3E-494D-9A1F-0CD13F3AB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96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9316-57FB-439F-980A-A7F26CC9C1B6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73D3-BF3E-494D-9A1F-0CD13F3AB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633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9316-57FB-439F-980A-A7F26CC9C1B6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73D3-BF3E-494D-9A1F-0CD13F3AB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761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9316-57FB-439F-980A-A7F26CC9C1B6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73D3-BF3E-494D-9A1F-0CD13F3AB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37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9316-57FB-439F-980A-A7F26CC9C1B6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73D3-BF3E-494D-9A1F-0CD13F3AB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82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9316-57FB-439F-980A-A7F26CC9C1B6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73D3-BF3E-494D-9A1F-0CD13F3AB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22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9316-57FB-439F-980A-A7F26CC9C1B6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73D3-BF3E-494D-9A1F-0CD13F3AB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40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9316-57FB-439F-980A-A7F26CC9C1B6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73D3-BF3E-494D-9A1F-0CD13F3AB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79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9316-57FB-439F-980A-A7F26CC9C1B6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73D3-BF3E-494D-9A1F-0CD13F3AB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06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9316-57FB-439F-980A-A7F26CC9C1B6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73D3-BF3E-494D-9A1F-0CD13F3AB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98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49316-57FB-439F-980A-A7F26CC9C1B6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F73D3-BF3E-494D-9A1F-0CD13F3AB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916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vxr.com/cvx/doc/install.html#instal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Workshop 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Introduction to Statistical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82281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Assignment1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 variables before you use them [5 points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Primal </a:t>
            </a:r>
            <a:r>
              <a:rPr lang="en-US" altLang="zh-CN" dirty="0"/>
              <a:t>and dual forms of hard and soft margin SVMs [5 points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Concept </a:t>
            </a:r>
            <a:r>
              <a:rPr lang="en-US" altLang="zh-CN" dirty="0"/>
              <a:t>of support vectors [5 </a:t>
            </a:r>
            <a:r>
              <a:rPr lang="en-US" altLang="zh-CN" dirty="0" smtClean="0"/>
              <a:t>points]</a:t>
            </a:r>
          </a:p>
          <a:p>
            <a:r>
              <a:rPr lang="en-US" altLang="zh-CN" dirty="0" smtClean="0"/>
              <a:t>Discussions </a:t>
            </a:r>
            <a:r>
              <a:rPr lang="en-US" altLang="zh-CN" dirty="0"/>
              <a:t>on why max margin is good [5 </a:t>
            </a:r>
            <a:r>
              <a:rPr lang="en-US" altLang="zh-CN" dirty="0" smtClean="0"/>
              <a:t>points]</a:t>
            </a:r>
          </a:p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495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compare </a:t>
            </a:r>
            <a:r>
              <a:rPr lang="en-US" altLang="zh-CN" dirty="0" smtClean="0"/>
              <a:t>your w</a:t>
            </a:r>
            <a:r>
              <a:rPr lang="en-US" altLang="zh-CN" dirty="0"/>
              <a:t>, </a:t>
            </a:r>
            <a:r>
              <a:rPr lang="en-US" altLang="zh-CN" dirty="0" smtClean="0"/>
              <a:t>b obtained </a:t>
            </a:r>
            <a:r>
              <a:rPr lang="en-US" altLang="zh-CN" dirty="0"/>
              <a:t>via solving the primal problem, with </a:t>
            </a:r>
            <a:r>
              <a:rPr lang="en-US" altLang="zh-CN" dirty="0" smtClean="0"/>
              <a:t>the w</a:t>
            </a:r>
            <a:r>
              <a:rPr lang="en-US" altLang="zh-CN" dirty="0"/>
              <a:t>, </a:t>
            </a:r>
            <a:r>
              <a:rPr lang="en-US" altLang="zh-CN" dirty="0" smtClean="0"/>
              <a:t>b reconstructed </a:t>
            </a:r>
            <a:r>
              <a:rPr lang="en-US" altLang="zh-CN" dirty="0"/>
              <a:t>by the </a:t>
            </a:r>
            <a:r>
              <a:rPr lang="en-US" altLang="zh-CN" dirty="0" smtClean="0"/>
              <a:t>dual variables </a:t>
            </a:r>
            <a:r>
              <a:rPr lang="en-US" altLang="zh-CN" dirty="0"/>
              <a:t>obtained via solving the dual problem (both the results and the reconstruction formulation)[10 points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compare </a:t>
            </a:r>
            <a:r>
              <a:rPr lang="en-US" altLang="zh-CN" dirty="0"/>
              <a:t>your results (both training and testing errors) with those of a 3rd-party SVM </a:t>
            </a:r>
            <a:r>
              <a:rPr lang="en-US" altLang="zh-CN" dirty="0" smtClean="0"/>
              <a:t>implementation </a:t>
            </a:r>
            <a:r>
              <a:rPr lang="en-US" altLang="zh-CN" dirty="0"/>
              <a:t>[10 </a:t>
            </a:r>
            <a:r>
              <a:rPr lang="en-US" altLang="zh-CN" dirty="0" smtClean="0"/>
              <a:t>points]</a:t>
            </a:r>
          </a:p>
          <a:p>
            <a:r>
              <a:rPr lang="en-US" altLang="zh-CN" dirty="0" smtClean="0"/>
              <a:t>code </a:t>
            </a:r>
            <a:r>
              <a:rPr lang="en-US" altLang="zh-CN" dirty="0"/>
              <a:t>[60 points</a:t>
            </a:r>
            <a:r>
              <a:rPr lang="en-US" altLang="zh-CN" dirty="0" smtClean="0"/>
              <a:t>]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01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Prototypes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Must follow the prototypes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15" y="2713862"/>
            <a:ext cx="9364323" cy="309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9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Matlab</a:t>
            </a:r>
            <a:r>
              <a:rPr lang="en-US" altLang="zh-CN" dirty="0" smtClean="0"/>
              <a:t> CVX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Installation: </a:t>
            </a:r>
            <a:r>
              <a:rPr lang="en-US" altLang="zh-CN" dirty="0" smtClean="0">
                <a:hlinkClick r:id="rId2"/>
              </a:rPr>
              <a:t>http://cvxr.com/cvx/doc/install.html#install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cvx_begin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cvx_precision</a:t>
            </a:r>
            <a:r>
              <a:rPr lang="en-US" altLang="zh-CN" dirty="0"/>
              <a:t> low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variables %Define the variables you need to optimize v(n)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smtClean="0"/>
              <a:t>minimize %The objective function you need to  minimize</a:t>
            </a:r>
            <a:endParaRPr lang="en-US" altLang="zh-CN" dirty="0"/>
          </a:p>
          <a:p>
            <a:r>
              <a:rPr lang="en-US" altLang="zh-CN" dirty="0"/>
              <a:t>    subject to</a:t>
            </a:r>
          </a:p>
          <a:p>
            <a:pPr lvl="1"/>
            <a:r>
              <a:rPr lang="en-US" altLang="zh-CN" dirty="0" smtClean="0"/>
              <a:t>%The Bound-constrained</a:t>
            </a:r>
          </a:p>
          <a:p>
            <a:r>
              <a:rPr lang="en-US" altLang="zh-CN" dirty="0" err="1" smtClean="0"/>
              <a:t>cvx_end</a:t>
            </a:r>
            <a:endParaRPr lang="en-US" altLang="zh-CN" dirty="0"/>
          </a:p>
          <a:p>
            <a:endParaRPr lang="zh-CN" altLang="en-US" b="0" i="0" u="none" strike="noStrike" baseline="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4412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434" y="1690688"/>
            <a:ext cx="4250864" cy="124839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38199" y="3024108"/>
            <a:ext cx="559274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 smtClean="0"/>
              <a:t>cvx_begin</a:t>
            </a:r>
            <a:endParaRPr lang="en-US" altLang="zh-CN" sz="3200" dirty="0" smtClean="0"/>
          </a:p>
          <a:p>
            <a:r>
              <a:rPr lang="en-US" altLang="zh-CN" sz="3200" dirty="0" smtClean="0"/>
              <a:t>    variable x(n)</a:t>
            </a:r>
          </a:p>
          <a:p>
            <a:r>
              <a:rPr lang="en-US" altLang="zh-CN" sz="3200" dirty="0" smtClean="0"/>
              <a:t>    minimize( norm(A*x-b) )</a:t>
            </a:r>
          </a:p>
          <a:p>
            <a:r>
              <a:rPr lang="en-US" altLang="zh-CN" sz="3200" dirty="0" smtClean="0"/>
              <a:t>    subject to</a:t>
            </a:r>
          </a:p>
          <a:p>
            <a:r>
              <a:rPr lang="en-US" altLang="zh-CN" sz="3200" dirty="0" smtClean="0"/>
              <a:t>        l &lt;= x &lt;= u</a:t>
            </a:r>
          </a:p>
          <a:p>
            <a:r>
              <a:rPr lang="en-US" altLang="zh-CN" sz="3200" dirty="0" err="1" smtClean="0"/>
              <a:t>cvx_end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3430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rimal 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%% primal form</a:t>
            </a:r>
          </a:p>
          <a:p>
            <a:r>
              <a:rPr lang="en-US" altLang="zh-CN" dirty="0" smtClean="0"/>
              <a:t>C=#</a:t>
            </a:r>
            <a:r>
              <a:rPr lang="en-US" altLang="zh-CN" dirty="0" err="1" smtClean="0"/>
              <a:t>HyperParam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err="1"/>
              <a:t>cvx_begin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cvx_precision</a:t>
            </a:r>
            <a:r>
              <a:rPr lang="en-US" altLang="zh-CN" dirty="0"/>
              <a:t> low</a:t>
            </a:r>
          </a:p>
          <a:p>
            <a:r>
              <a:rPr lang="en-US" altLang="zh-CN" dirty="0"/>
              <a:t>    variables </a:t>
            </a:r>
            <a:r>
              <a:rPr lang="en-US" altLang="zh-CN" dirty="0" smtClean="0"/>
              <a:t>slack(n) w(m) </a:t>
            </a:r>
            <a:r>
              <a:rPr lang="en-US" altLang="zh-CN" dirty="0"/>
              <a:t>b</a:t>
            </a:r>
          </a:p>
          <a:p>
            <a:r>
              <a:rPr lang="en-US" altLang="zh-CN" dirty="0"/>
              <a:t>    minimize( </a:t>
            </a:r>
            <a:r>
              <a:rPr lang="en-US" altLang="zh-CN" dirty="0" smtClean="0"/>
              <a:t>w</a:t>
            </a:r>
            <a:r>
              <a:rPr lang="en-US" altLang="zh-CN" dirty="0"/>
              <a:t>'*</a:t>
            </a:r>
            <a:r>
              <a:rPr lang="en-US" altLang="zh-CN" dirty="0" err="1"/>
              <a:t>w+C</a:t>
            </a:r>
            <a:r>
              <a:rPr lang="en-US" altLang="zh-CN" dirty="0"/>
              <a:t>*sum(slack))</a:t>
            </a:r>
          </a:p>
          <a:p>
            <a:r>
              <a:rPr lang="en-US" altLang="zh-CN" dirty="0"/>
              <a:t>    subject to</a:t>
            </a:r>
          </a:p>
          <a:p>
            <a:r>
              <a:rPr lang="en-US" altLang="zh-CN" dirty="0"/>
              <a:t>        y'.*(X * w + b) &gt;= 1-slack;</a:t>
            </a:r>
          </a:p>
          <a:p>
            <a:r>
              <a:rPr lang="en-US" altLang="zh-CN" dirty="0"/>
              <a:t>        slack&gt;=0;       </a:t>
            </a:r>
          </a:p>
          <a:p>
            <a:r>
              <a:rPr lang="en-US" altLang="zh-CN" dirty="0" err="1"/>
              <a:t>cvx_end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377" y="3572547"/>
            <a:ext cx="2557463" cy="7573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310" y="4819078"/>
            <a:ext cx="3448731" cy="87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31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libsvm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altLang="zh-CN" dirty="0" smtClean="0"/>
              <a:t>You need to adjust the label from 0,1 to -1 and 1.</a:t>
            </a:r>
          </a:p>
          <a:p>
            <a:r>
              <a:rPr lang="fr-FR" altLang="zh-CN" dirty="0" smtClean="0"/>
              <a:t>m </a:t>
            </a:r>
            <a:r>
              <a:rPr lang="fr-FR" altLang="zh-CN" dirty="0"/>
              <a:t>= svmtrain(y_train, x_train, '-t </a:t>
            </a:r>
            <a:r>
              <a:rPr lang="fr-FR" altLang="zh-CN" dirty="0" smtClean="0"/>
              <a:t>$T -c $C');</a:t>
            </a:r>
          </a:p>
          <a:p>
            <a:r>
              <a:rPr lang="fr-FR" altLang="zh-CN" dirty="0" smtClean="0"/>
              <a:t>-t 0 and –c 10 are the hyperparameters you choose.</a:t>
            </a:r>
            <a:endParaRPr lang="fr-FR" altLang="zh-CN" dirty="0"/>
          </a:p>
          <a:p>
            <a:r>
              <a:rPr lang="fr-FR" altLang="zh-CN" dirty="0" smtClean="0"/>
              <a:t>You need to set the same hyperparameters between libsvm and your implementation to compare w,b and other outputs.</a:t>
            </a:r>
          </a:p>
          <a:p>
            <a:endParaRPr lang="fr-FR" altLang="zh-CN" dirty="0"/>
          </a:p>
          <a:p>
            <a:r>
              <a:rPr lang="en-US" altLang="zh-CN" dirty="0" smtClean="0"/>
              <a:t>See </a:t>
            </a:r>
            <a:r>
              <a:rPr lang="en-US" altLang="zh-CN" dirty="0" err="1" smtClean="0"/>
              <a:t>libsvm</a:t>
            </a:r>
            <a:r>
              <a:rPr lang="en-US" altLang="zh-CN" dirty="0" smtClean="0"/>
              <a:t> documentation for how to get w and b from the output.</a:t>
            </a:r>
            <a:endParaRPr lang="en-US" altLang="zh-CN" dirty="0"/>
          </a:p>
          <a:p>
            <a:endParaRPr lang="zh-CN" altLang="en-US" b="0" i="0" u="none" strike="noStrike" baseline="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79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cvxopt.solvers.qp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Cvxopt.solvers.qp</a:t>
            </a:r>
            <a:r>
              <a:rPr lang="en-US" altLang="zh-CN" dirty="0"/>
              <a:t>(</a:t>
            </a:r>
            <a:r>
              <a:rPr lang="en-US" altLang="zh-CN" dirty="0" err="1"/>
              <a:t>P,q,G,h,A,b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0" name="Picture 2" descr="https://img-blog.csdn.net/201804021936529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85" y="3428538"/>
            <a:ext cx="8084073" cy="230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863985" y="5988734"/>
            <a:ext cx="5235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 represents for all variables, for example in primal form: w(200)+slack(8500)+b(1)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698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332</Words>
  <Application>Microsoft Office PowerPoint</Application>
  <PresentationFormat>宽屏</PresentationFormat>
  <Paragraphs>55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Workshop 1</vt:lpstr>
      <vt:lpstr>Assignment1</vt:lpstr>
      <vt:lpstr>Experiments</vt:lpstr>
      <vt:lpstr>Prototypes</vt:lpstr>
      <vt:lpstr>Matlab CVX</vt:lpstr>
      <vt:lpstr>Example</vt:lpstr>
      <vt:lpstr>Primal form</vt:lpstr>
      <vt:lpstr>libsvm</vt:lpstr>
      <vt:lpstr>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</dc:title>
  <dc:creator>liu yifan</dc:creator>
  <cp:lastModifiedBy>Kevin Kai</cp:lastModifiedBy>
  <cp:revision>11</cp:revision>
  <dcterms:created xsi:type="dcterms:W3CDTF">2020-08-06T07:19:02Z</dcterms:created>
  <dcterms:modified xsi:type="dcterms:W3CDTF">2020-09-03T07:55:09Z</dcterms:modified>
</cp:coreProperties>
</file>