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E4635-BED8-4279-B8B6-57CB6B9FA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8E927B-91B9-4424-94E0-9DAEA5E7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BF1C7D-B0F3-451B-AC68-46DD3D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29B9-8052-455D-A83F-10DA6154B11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D3EC18-BAC5-4F6A-8C0D-F0C76245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3763AE-FE7A-45B0-901D-FFBFD871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7D40-9BCB-48D9-9CC6-7D07566F28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28E9E-45DE-4D6C-8614-EA3172E1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E8C67FD-8A78-4406-AEEE-81CBA2E4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B7ECCC-FD1F-4C9C-B6FB-3CB67FCE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29B9-8052-455D-A83F-10DA6154B11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5487B1-6FE6-40C6-AD08-8485DD8F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A4A7CAA-EF12-449A-9951-9496162A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7D40-9BCB-48D9-9CC6-7D07566F28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DBC5F4-9FB7-4131-8722-E947840DD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4B8A7E-9526-4D07-B9C7-BF5A8CDE0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180E3B-243A-4D73-A4C6-200A5FB8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29B9-8052-455D-A83F-10DA6154B11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0BC812-6814-4836-800C-FAC13B46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D4BD21-60E4-4A29-8FCB-2F5D2C89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7D40-9BCB-48D9-9CC6-7D07566F28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5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004D0-BCA1-4D24-8083-9AA75732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773EE4-7087-4D87-BED3-FD0B2233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306198-E219-46D9-BF31-CFDE07EF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29B9-8052-455D-A83F-10DA6154B11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E68DDE-D2DF-4049-B6FE-C4D495C5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5FBF58-D572-4783-B759-B8D72B95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7D40-9BCB-48D9-9CC6-7D07566F28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1BFB7-940E-4B89-9690-0D0254B6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96115D-36C1-4020-8F95-08FECCB88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7E8596-B0F9-49AA-8BE9-2B747CF1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29B9-8052-455D-A83F-10DA6154B11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9C3347-AE47-4154-B788-D67B0D4C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1AC514-DA74-4419-B549-2DB36FCB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7D40-9BCB-48D9-9CC6-7D07566F28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1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38F63-7940-44F0-A2CC-145B6C90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A36126-0E46-4AD5-B9B1-4BFE12F4A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0ABD6FE-26BC-4B47-B62A-9C2810F2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F4FFF8-5277-4BF1-B2CF-7585844B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29B9-8052-455D-A83F-10DA6154B11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A00B14-FBD4-478F-B08D-AF70D514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0A8F05-C7C6-4B06-B9D1-BB99BE27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7D40-9BCB-48D9-9CC6-7D07566F28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09A1D-A5D8-42D3-8225-7D5C4E30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5ECEC0-4AEE-4EEC-A822-4B2F5FD3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FB62841-C1B4-4D43-B40F-B6F8EB79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57281BA-0CD9-478C-9D2A-DE961723F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2511DE-27AD-4D8B-A0E1-D37FBDB8B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67378D-4AF3-40BA-BBC6-9033A0F5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29B9-8052-455D-A83F-10DA6154B11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58816DD-3384-4C87-A237-B363DCA7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8CCAD04-097F-4C0C-8DFB-CF5FED57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7D40-9BCB-48D9-9CC6-7D07566F28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871EA-A7F5-4702-9F2B-A6D3521C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61DB761-B254-4517-94D6-1BC3226B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29B9-8052-455D-A83F-10DA6154B11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D2BD02A-D933-4B83-9B39-B9E8B821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795689-1DC8-4A7E-BE62-778EEE3F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7D40-9BCB-48D9-9CC6-7D07566F28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1664180-348C-41BF-B4D4-E57231D7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29B9-8052-455D-A83F-10DA6154B11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068D368-4753-4B7F-A2EB-FCD9A20F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29D8D58-94FB-43D9-B00B-A0A2B260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7D40-9BCB-48D9-9CC6-7D07566F28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9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3EB8B-D7CE-4A58-9B02-97971034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68706C-D1B2-4199-9F2F-E307B784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5E4A52C-BDEB-4F7A-A1A6-255E9BE03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A0526C-1956-4F43-A6AD-CC42CC98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29B9-8052-455D-A83F-10DA6154B11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83982FA-8555-4BD1-8784-F325E623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3CA77F5-73A6-444F-98E6-58E5180C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7D40-9BCB-48D9-9CC6-7D07566F28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7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52869-1735-455C-9931-AF071C24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ADC90A9-08E2-47C9-A6C3-9DC71713B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B3BC0C7-1A4D-4168-94AB-BB39A92CE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C0DC1AD-FAE0-4233-9A80-9A3CBE3F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29B9-8052-455D-A83F-10DA6154B11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4FD82D-8331-42E2-ACAE-4A7CAA49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6450F8-2192-4B80-9C42-A7A67F28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7D40-9BCB-48D9-9CC6-7D07566F28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F00913A-B972-407D-82DF-51DCDB76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317BD6B-C76B-46A3-A9FE-A90704B8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0D2506-B5EB-48F7-923A-348FF5139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29B9-8052-455D-A83F-10DA6154B11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C89170-421A-4C0F-8B59-45CC40CAF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9873F8-2322-446D-8DB3-AF9A43E1C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7D40-9BCB-48D9-9CC6-7D07566F28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4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6v67BgcVy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BD7C-94B3-4204-87E5-8B1D413FB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EB652-67E5-4E7B-9D61-368EF9576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06A48F-BD9E-496C-A57B-B67DFB6C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7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CE12F5-D2C1-4A2B-B60B-31D967A8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67" y="505935"/>
            <a:ext cx="11061291" cy="48214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1C877D6-0DAC-4DF7-94BE-4CD4878B7633}"/>
              </a:ext>
            </a:extLst>
          </p:cNvPr>
          <p:cNvSpPr txBox="1"/>
          <p:nvPr/>
        </p:nvSpPr>
        <p:spPr>
          <a:xfrm>
            <a:off x="0" y="5539409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3"/>
              </a:rPr>
              <a:t>Exemplo</a:t>
            </a:r>
            <a:r>
              <a:rPr lang="en-US" dirty="0">
                <a:hlinkClick r:id="rId3"/>
              </a:rPr>
              <a:t> RFID   </a:t>
            </a:r>
            <a:r>
              <a:rPr lang="en-US" dirty="0" err="1">
                <a:hlinkClick r:id="rId3"/>
              </a:rPr>
              <a:t>Indústria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Têxtil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36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Ecrã Panorâmico</PresentationFormat>
  <Paragraphs>1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Rogelio Ribeiro</dc:creator>
  <cp:lastModifiedBy>Rogelio Ribeiro</cp:lastModifiedBy>
  <cp:revision>3</cp:revision>
  <dcterms:created xsi:type="dcterms:W3CDTF">2022-04-07T22:33:45Z</dcterms:created>
  <dcterms:modified xsi:type="dcterms:W3CDTF">2022-04-07T23:00:11Z</dcterms:modified>
</cp:coreProperties>
</file>