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FB3DD-2085-B5B2-699C-FBAC7813D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A6AB94-0A85-45FB-C643-B4647BBA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375CF9-AEDD-40A8-06CC-38C28563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6285B8-19D8-9AF1-38BB-E8A03E84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F105C5-E527-8C71-E665-F6CA1EF0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52E6B-5ABD-28A1-3992-0B2A2339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EA9DE13-B78B-7909-5075-5EDAC0B9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DC7F94-CB43-E3CE-2931-7D30B423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D78E2D-2C46-AE70-7F76-3EFF5CEF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75C5C6-EDEB-0B54-86E8-8A91A139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484723-C3F0-E1E3-0D4A-CD2005544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70528A-39D6-BEE0-EBFA-EFD8363F5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51C105-B9AD-F337-AAA1-03F2B5DA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47374-7A1C-F52D-2011-AAC8EEA5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67D83E-7985-EEF9-03B8-E8D87B75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0612E-EE52-1377-59EE-8AA200B5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1D4AE2-BC97-511A-D9E3-36AE8A80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FAB6F1-3E9E-6A09-543D-E851B8E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93FBA7-BA3B-2447-0013-5F699947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50B3F3-1E32-38E5-6449-BE2D92BF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78C2D-89AD-D2A1-9767-D40CF028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0D482AF-6646-A3C2-0D8D-76D6B318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0F7BD9-BFB1-61C2-6A36-1C7A5863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EB82EE-3D21-BD7A-49F6-0F5B94EC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C6DD74-5575-986B-5506-9D3046F2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CAE6-ED42-5006-7CEF-41287F56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6453A7-E561-741D-8361-A19E61C71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71E610-523E-B612-302C-7E3134D9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618C56-C7B6-6395-612C-9016670E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F5A9BC-843C-DF57-8D55-1A1CE60D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7DF4B4-D59C-AC4B-7A47-C52C03C2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79595-E15A-7BAF-A12F-964D38D6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969841-43C0-7870-5AEC-FBE0CAF6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EB5D52-6938-3C3D-74B2-09AE1288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92C7A66-3D20-871C-25B7-6D7450D7F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047C411-B7EC-1D32-79FC-F8A1F30FD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65D2F91-D019-FA40-EC44-67A6309C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81A0FDE-482F-8A91-E078-47B53B64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2AFF053-036C-DE4C-0A3A-8FA235F7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92593-652E-C81C-B281-BB681BD1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1452B1D-D813-560F-CE1D-F7D42603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72D4089-A942-0448-BF58-A8BE9067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5FDE12F-9EA8-A322-043F-D2CB0F9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678FD00-5FF4-5F18-E95B-9FB5A2DF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1A6D022-0205-6A8A-BD64-F297E913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475673-B416-0F7C-B005-84B903E1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2819B-9ECD-54FF-1EA1-CBB8DFB8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4C70A2-C14C-0ED8-60A0-E905E0D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B74D030-06DD-BBBA-168A-2EAF36097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738B92-668D-3C4A-FFFA-787CFD93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E9A434-7002-9593-2224-DE7D4D10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474EE9E-6B7A-C503-F8C6-7FEE785B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A5B38-7306-7621-27AC-6F3C1D20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0AC5FCC-0CFC-C697-8D4B-86D683C8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85496C7-CDAA-02C2-BC39-A7E915E4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8B524B-03EA-E595-BA49-CA8AEA61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B5F5BB-A768-6254-D7F0-F196995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F4C77E-A4B5-21EF-87B2-F8F106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7F38F1B-DE48-6392-D16B-384B7F62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2735B2-758F-B9AB-9CD7-FAA208C1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209ED5-0DA4-962B-018A-95FA6A642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7560-C116-4CD5-AFDB-6620565DFB9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B9EC2C-6136-F7AA-7FA5-E8FD6BE4B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82D134-7EB3-78AB-8388-E700EA9C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8565-B1C6-4A53-B1BB-4065155E5A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26E01-FBED-0CA1-CAF2-977B60EBC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Esboço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2AA7C0-7665-F1D3-60C5-533E8803C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4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Esboço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Esboço</dc:title>
  <dc:creator>Rogelio Ribeiro</dc:creator>
  <cp:lastModifiedBy>Rogelio Ribeiro</cp:lastModifiedBy>
  <cp:revision>1</cp:revision>
  <dcterms:created xsi:type="dcterms:W3CDTF">2022-08-03T10:18:17Z</dcterms:created>
  <dcterms:modified xsi:type="dcterms:W3CDTF">2022-08-03T10:18:18Z</dcterms:modified>
</cp:coreProperties>
</file>