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091FA-7125-56CC-897E-693B27958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13B900-AE26-FD14-5B4F-E78A93162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6564E-9717-76B9-040A-1928597F4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48FA-AEDD-4878-8315-62573C198941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92A85-A0D8-8520-E5C6-9FE4A4E9C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71B9D-C4B2-8B31-93A3-6BBA94D8D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D275-79A6-4E07-9A63-B6757C7D93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879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57B88-446E-E5A6-74F7-E252D0DC8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B26166-F81D-C4AE-378E-3EC5B783B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CFC2B-3522-C116-6F10-579AB6FBE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48FA-AEDD-4878-8315-62573C198941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290E1-5857-241E-7127-11CE7D435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4C631-8252-2B9A-66DE-AE87A824D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D275-79A6-4E07-9A63-B6757C7D93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944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8F4D71-7692-E1D4-892D-6435525A9E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E95C18-6A56-B374-757F-40E2148DC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89606-5435-F95A-97A0-8C867B79D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48FA-AEDD-4878-8315-62573C198941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3648C-BE90-C589-D2DD-C81036C5F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F9F30-4657-A5D6-7413-9EB778B5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D275-79A6-4E07-9A63-B6757C7D93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58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F75FF-B2F3-E88E-3920-EF5B8065B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3E233-39E4-6D8D-DD3A-E073608F8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2D33E-E4CC-D598-089D-E3C5F50F8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48FA-AEDD-4878-8315-62573C198941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E23EB-BFB0-D827-04C9-AB1485022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1FD7B-C791-84A9-2EA0-719D618C6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D275-79A6-4E07-9A63-B6757C7D93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14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01D81-9088-56AE-6B4E-02367F208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3EA97-C5D5-17FD-354B-668594951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71E9C-0E45-A9A6-000F-83F3BD73D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48FA-AEDD-4878-8315-62573C198941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86B68-6A01-5E4B-1199-94C2FD14A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C6469-A086-8CCA-9718-A076B71CC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D275-79A6-4E07-9A63-B6757C7D93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406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F58DA-4CEB-7BA6-0AF4-CDC6BF3B9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59659-559F-4D40-77BC-99704C298A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EE2E3-67A6-1356-4B5B-BC008F628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8C6EA-59AF-26C9-41C7-D9C42AC63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48FA-AEDD-4878-8315-62573C198941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E6CBF-6E8D-E18C-0DFA-751522EF1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1B51C-F190-DAA2-B734-39FEA7819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D275-79A6-4E07-9A63-B6757C7D93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600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195CA-B3FF-6427-7509-87EB6B367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FD048E-D2A6-45CE-7259-443274162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2901AC-B548-4A3C-EC8B-541CDC48E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40A498-C4D7-8C38-ABB7-4770781ABB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6EA1F8-AC5E-B777-B327-FC143A8F7A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4D41D1-2E8A-EA16-A69C-8B4C4911F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48FA-AEDD-4878-8315-62573C198941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938CA8-52F1-5086-A73E-D790772E5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92FC8E-D0C8-D670-4A8A-48C94D40B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D275-79A6-4E07-9A63-B6757C7D93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835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43DF7-08C7-9F39-FB29-BBB24EB95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18BD79-0E53-CC06-E0B7-421473ADD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48FA-AEDD-4878-8315-62573C198941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8CED34-E7A9-58B6-28E0-5243A60CA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6CCAD-1D8B-1EE7-5800-45440859E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D275-79A6-4E07-9A63-B6757C7D93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237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81D1C5-732A-199E-28AB-A7BDADE22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48FA-AEDD-4878-8315-62573C198941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41067F-9432-3E29-09E1-D69434BB1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F620E0-5698-8DC0-3651-D078F3AD9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D275-79A6-4E07-9A63-B6757C7D93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99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11357-DFB5-EBE1-ED5F-7CB0E062D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45B1B-AF77-6CB8-C906-632B27562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D79487-FC2F-A83C-E27C-C3915CB38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0A296-9FAC-C548-206F-0E0EA90D3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48FA-AEDD-4878-8315-62573C198941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694FA-A4B5-1124-F698-38B457C9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EACFE-0918-8EFF-75A2-520EBA41C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D275-79A6-4E07-9A63-B6757C7D93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54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55F8A-4421-0FA8-BC2E-F77CF4104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6CF530-7E92-C0F0-C670-63F9C9524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863B32-354D-CC1E-FF23-28F3198E9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3CCC6-D841-5859-7E30-23CDCFF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48FA-AEDD-4878-8315-62573C198941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670E1-5178-E078-C311-1646E6544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5E619-02C4-59C1-35C0-386D4C9ED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D275-79A6-4E07-9A63-B6757C7D93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65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568E54-4115-1B25-1D10-B4B6311AB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D5FD5-12F4-C647-2666-5B7045935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0DC4A-A085-9CBE-B0A6-6E4AF33AC9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5048FA-AEDD-4878-8315-62573C198941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A55DE-D996-188B-76E0-2E4A434ED2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53490-A6ED-813F-198F-EDDD512060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3BD275-79A6-4E07-9A63-B6757C7D93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363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C57FAB-5198-B2E0-5EE3-DD58C7FEB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44" y="217284"/>
            <a:ext cx="5941228" cy="40287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48011D-4E90-77C3-DA0D-9B684107137F}"/>
              </a:ext>
            </a:extLst>
          </p:cNvPr>
          <p:cNvSpPr txBox="1"/>
          <p:nvPr/>
        </p:nvSpPr>
        <p:spPr>
          <a:xfrm>
            <a:off x="287843" y="5015620"/>
            <a:ext cx="2926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Peak = 3thz, FWHM = 1.5thz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0840B0-906F-2BB4-28B0-29187AACF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620" y="1"/>
            <a:ext cx="5941228" cy="40287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F82438-88F7-DE3C-0A67-FE81657D8B86}"/>
              </a:ext>
            </a:extLst>
          </p:cNvPr>
          <p:cNvSpPr txBox="1"/>
          <p:nvPr/>
        </p:nvSpPr>
        <p:spPr>
          <a:xfrm>
            <a:off x="6786722" y="4865659"/>
            <a:ext cx="2926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Peak = 3thz, FWHM = 0.5thz</a:t>
            </a:r>
          </a:p>
        </p:txBody>
      </p:sp>
    </p:spTree>
    <p:extLst>
      <p:ext uri="{BB962C8B-B14F-4D97-AF65-F5344CB8AC3E}">
        <p14:creationId xmlns:p14="http://schemas.microsoft.com/office/powerpoint/2010/main" val="3285044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C1384C-39FA-533C-D1C0-3EAE2689E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71604"/>
            <a:ext cx="6183516" cy="41930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A8F02B-0038-D762-60C5-9E1B9B50CD6C}"/>
              </a:ext>
            </a:extLst>
          </p:cNvPr>
          <p:cNvSpPr txBox="1"/>
          <p:nvPr/>
        </p:nvSpPr>
        <p:spPr>
          <a:xfrm>
            <a:off x="586607" y="4599161"/>
            <a:ext cx="2737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Peak = 3thz, FWHM = 3thz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48C226-8613-953A-E86C-328D224AB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612" y="271604"/>
            <a:ext cx="6061387" cy="41102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553303-5841-8BD5-F633-4BF3B2540D95}"/>
              </a:ext>
            </a:extLst>
          </p:cNvPr>
          <p:cNvSpPr txBox="1"/>
          <p:nvPr/>
        </p:nvSpPr>
        <p:spPr>
          <a:xfrm>
            <a:off x="6524171" y="4599161"/>
            <a:ext cx="2737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Peak = 3thz, FWHM = 5thz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CB9ED8-AE29-38C0-959E-7502A9B9328F}"/>
              </a:ext>
            </a:extLst>
          </p:cNvPr>
          <p:cNvSpPr txBox="1"/>
          <p:nvPr/>
        </p:nvSpPr>
        <p:spPr>
          <a:xfrm>
            <a:off x="896293" y="5812325"/>
            <a:ext cx="10791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Conclusion: Douglas-</a:t>
            </a:r>
            <a:r>
              <a:rPr lang="en-GB" dirty="0" err="1"/>
              <a:t>Peucker</a:t>
            </a:r>
            <a:r>
              <a:rPr lang="en-GB" dirty="0"/>
              <a:t> is not suitable for noisy data. Its solutions quickly deteriorate after 2% noise for all bandwidths.</a:t>
            </a:r>
          </a:p>
        </p:txBody>
      </p:sp>
    </p:spTree>
    <p:extLst>
      <p:ext uri="{BB962C8B-B14F-4D97-AF65-F5344CB8AC3E}">
        <p14:creationId xmlns:p14="http://schemas.microsoft.com/office/powerpoint/2010/main" val="3925820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50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Watts, Jamie (STFC,RAL,CLF)</dc:creator>
  <cp:lastModifiedBy>Watts, Jamie (STFC,RAL,CLF)</cp:lastModifiedBy>
  <cp:revision>1</cp:revision>
  <dcterms:created xsi:type="dcterms:W3CDTF">2025-06-05T09:21:49Z</dcterms:created>
  <dcterms:modified xsi:type="dcterms:W3CDTF">2025-06-05T09:49:31Z</dcterms:modified>
</cp:coreProperties>
</file>