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8548-2381-4665-B059-8E7B4752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D6EEB-F9D9-4ED9-8579-DFE552CF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3EB1-BEDD-45C9-82FB-67DE971A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2A97-B014-42F8-98B0-213B3367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164D-A7F9-41DC-90A5-1263C08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CFCB-60E8-4C14-BDA1-92AF271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BE18-F0A1-41D4-8496-B00B2B210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17F7-3F46-4163-95DE-534B2155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7B3DE-AEE5-4D38-ADBC-5C33382B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6B8A-C017-45B6-8723-484B8AA1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1AE01-86C0-461D-A934-017494A87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CA2A-65EC-4FCE-9250-6FF18C8F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57EE-1D2B-4D31-BA1E-0B7D5949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F1C0-42CE-4F17-965E-84452AF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F821-2DFF-4FEA-90DD-7F895533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9F84-F2F4-46A4-A637-A996100B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A682-F81E-45A8-BBC7-2C1558E1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AEEB-9BE2-4A8A-9369-0C78FB53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734E-883D-40D8-B571-F601A10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B085-93F6-48C3-A8B7-65AEEDF2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99D0-80DF-40AD-A0EB-C04553E7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5DED-FD02-4534-AAE4-4D1A4AD6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FEB8-7747-4180-9DAE-E94F3C7C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3002-0BEC-4492-A4D1-CABF2C9F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5018-D71E-4516-BDDB-CD85989B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D2E-C4DA-4684-A3F5-312BCF71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BF57-D0C2-4644-8312-BF3F61839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08897-B5BD-4291-A9A3-FF0A9614F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6652B-76E0-40FA-A0D5-E8A25D0F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3F41D-CE69-49F8-BBF4-D113257D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2C94A-2A50-48A5-8420-D478091D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0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DF07-FEAB-4288-8FF8-E4CCB73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88F7D-4456-496E-A529-07FC9D3B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90414-A5B2-4E13-8112-D79683B9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856EC-6392-400D-A424-9C9550542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5F2A8-3A12-4950-B7F5-1D615CC9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4B96D-0B6E-4762-9FBF-5E9DE397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B3E7E-E2A7-4029-84C1-17CD160A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F57C-A8E4-441B-BE0F-E7E0A67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B74F-D76B-4C25-B54A-73778949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48CD6-D5FF-4207-9DC6-D8DF9369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A9843-6C40-46EC-A218-3E1DD25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E90E1-2EF9-4A88-8B87-8665A46C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05039-5ABD-432D-914C-716826BA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9006B-7F21-4287-8622-C69B0C5C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534C-DCF5-4E3E-B6D8-618F3181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0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7664-EAD1-485E-9893-292A962D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04F0-B711-444B-92F6-2BC79784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933E-07F2-48EC-97F5-FD843D3BF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ACBD-432B-49BA-9D5F-FE200128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5638-A32F-42BD-8A0F-D21E7AFB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C82BF-D45C-4730-AE4B-9101BF0C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012C-E2B4-4889-9ACF-082911C3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619C7-6931-41E0-931B-6BD53FF0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B1DDF-F946-4784-A1F0-3AD257311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8F87C-82FE-44F7-B08F-D5FAADCE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B0FF7-9432-475E-B54A-BC1456F6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2CDA-C46A-427B-8505-E3C328C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DE329-6B15-407A-B979-5C311A37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BC6E-B08D-4CCB-A20F-4D0A0690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BF8B-F803-4A17-AAE1-D373BC53D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EDBC-05EB-4467-B0DC-7EFB8EE5864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FFD7-AB4F-4C71-9E97-903CE6048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8164-C2CC-4616-A888-0E23A5600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0738-FCD4-47A8-A9CA-68F85C93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A06-E62A-454E-BFDC-914E10C0B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10214"/>
          </a:xfrm>
          <a:solidFill>
            <a:schemeClr val="accent2">
              <a:lumMod val="75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9F4BB-91DC-491C-BBCA-F7E01B41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420428"/>
            <a:ext cx="8966444" cy="4944860"/>
          </a:xfrm>
          <a:solidFill>
            <a:schemeClr val="accent5"/>
          </a:solidFill>
        </p:spPr>
        <p:txBody>
          <a:bodyPr anchor="t">
            <a:norm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78B682-971A-4ECA-BD2E-50AEFC236908}"/>
              </a:ext>
            </a:extLst>
          </p:cNvPr>
          <p:cNvSpPr txBox="1">
            <a:spLocks/>
          </p:cNvSpPr>
          <p:nvPr/>
        </p:nvSpPr>
        <p:spPr>
          <a:xfrm>
            <a:off x="1" y="6365288"/>
            <a:ext cx="12191999" cy="492711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2021</a:t>
            </a:r>
            <a:r>
              <a:rPr lang="en-US" sz="2800" b="0" i="0" dirty="0">
                <a:effectLst/>
                <a:latin typeface="Charlie Text"/>
              </a:rPr>
              <a:t>© </a:t>
            </a:r>
            <a:r>
              <a:rPr lang="en-US" sz="2800" b="0" i="0" dirty="0" err="1">
                <a:effectLst/>
                <a:latin typeface="Charlie Text"/>
              </a:rPr>
              <a:t>GreyCampus</a:t>
            </a:r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3E9620-B7FD-4545-BA12-89931BB4DBDB}"/>
              </a:ext>
            </a:extLst>
          </p:cNvPr>
          <p:cNvSpPr txBox="1">
            <a:spLocks/>
          </p:cNvSpPr>
          <p:nvPr/>
        </p:nvSpPr>
        <p:spPr>
          <a:xfrm>
            <a:off x="0" y="710214"/>
            <a:ext cx="12191999" cy="7102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 | About | Categories | Contact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66D7713-6B24-4819-B2BD-96186D226C12}"/>
              </a:ext>
            </a:extLst>
          </p:cNvPr>
          <p:cNvSpPr txBox="1">
            <a:spLocks/>
          </p:cNvSpPr>
          <p:nvPr/>
        </p:nvSpPr>
        <p:spPr>
          <a:xfrm>
            <a:off x="8966446" y="1420428"/>
            <a:ext cx="3225553" cy="49448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Home </a:t>
            </a:r>
          </a:p>
          <a:p>
            <a:r>
              <a:rPr lang="en-US" sz="2800" dirty="0"/>
              <a:t> About </a:t>
            </a:r>
          </a:p>
          <a:p>
            <a:r>
              <a:rPr lang="en-US" sz="2800" dirty="0"/>
              <a:t> Categories </a:t>
            </a:r>
          </a:p>
          <a:p>
            <a:r>
              <a:rPr lang="en-US" sz="2800" dirty="0"/>
              <a:t> Contact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85E7B-9FF6-4021-BF3E-FF57C5B4DADB}"/>
              </a:ext>
            </a:extLst>
          </p:cNvPr>
          <p:cNvSpPr/>
          <p:nvPr/>
        </p:nvSpPr>
        <p:spPr>
          <a:xfrm>
            <a:off x="315157" y="2767612"/>
            <a:ext cx="8336132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54411-D011-4C6C-B618-666C7D54065D}"/>
              </a:ext>
            </a:extLst>
          </p:cNvPr>
          <p:cNvSpPr/>
          <p:nvPr/>
        </p:nvSpPr>
        <p:spPr>
          <a:xfrm>
            <a:off x="315157" y="4294574"/>
            <a:ext cx="8336132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D5DFF-4292-40ED-B0D2-6E4761760831}"/>
              </a:ext>
            </a:extLst>
          </p:cNvPr>
          <p:cNvSpPr/>
          <p:nvPr/>
        </p:nvSpPr>
        <p:spPr>
          <a:xfrm>
            <a:off x="359544" y="1622393"/>
            <a:ext cx="4252404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Charlie Text</vt:lpstr>
      <vt:lpstr>Office Theme</vt:lpstr>
      <vt:lpstr>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VARUN CREATIONS</dc:creator>
  <cp:lastModifiedBy>VARUN CREATIONS</cp:lastModifiedBy>
  <cp:revision>3</cp:revision>
  <dcterms:created xsi:type="dcterms:W3CDTF">2021-06-25T07:52:41Z</dcterms:created>
  <dcterms:modified xsi:type="dcterms:W3CDTF">2021-06-25T08:05:16Z</dcterms:modified>
</cp:coreProperties>
</file>