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02610-9226-4244-B671-D23868D07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F85D09-03A5-44BE-B260-9819104C9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2E10C-1158-4DAD-8E38-1DC2F1EE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003930-ACAD-466E-A3E2-B5748DB2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1462-A632-4546-A2EC-E4A8E78F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5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C406F3-BA43-43BB-BF25-4FD8F173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B5A3E-8364-4F4E-9DCA-8550E51E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0E8E1-0A37-4BAF-BB16-5A2D190F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5FF5D-8D02-406B-84CD-CFEFF074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E4E53-38A3-4098-B441-FE97256B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94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934A2-ADFC-44BB-8DDD-1B4A919B0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3943FC-90A7-4A0E-A405-456816DDA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A27B2-67F4-4A1A-BA66-89A6143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F4E8C-D4F1-40CE-9E95-B5E315A9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19517-29EC-4FDA-A5AA-3ADDC7C1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5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8BC2-F50D-446A-B2C5-1DE493F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BFE0CD-4BE0-49EC-A53C-1131E1BC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89C67-9FBC-413F-BC2A-F05658395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80274-BF97-4E37-BA64-AF2CCB1BA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B5B9A-2DB9-4209-B70F-0DC5315A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47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3E0C6-6EC8-4AC0-AC68-8B0D45A9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9348B-DF7B-4558-BFDD-7224070CB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F2BDD2-FA5A-4E02-A51A-12913C54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2AE6CE-8814-4614-B8FF-7F530095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B4A88-C436-4E2B-8BD1-D2C01E5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2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2559-2D5B-46DE-A275-B973A94E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AFCE6-1047-4FCC-8C67-09B0B701A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49F42-BC13-445E-A54D-188D7198E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ACC78F-5168-45B3-A4CA-3AC779FC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5DCA0-1792-4867-B044-F9CA37A6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096E6D-AFCA-4BB3-BB96-76F75AE1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97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6629E-DF82-4E2D-A41A-C9E4EDE1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958E53-9748-4944-B389-0A0A858D4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09E2E-7BE2-4B27-B48A-435B0823F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131EE-D493-4AE5-A0CC-651C10A16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D477D8-295E-4F98-ADA1-A4B6E9B21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420735-CC42-44BF-9540-D4B8846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4DF1EE-A528-4D5D-A9F7-339E6654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DC1BBA-CABE-40D3-9F14-C4C38E14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68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1984D-7441-4447-A1AC-FAAD4050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1A9A33-EA03-4920-871C-8939366E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F23C67-D8A2-4326-AE03-3B6475A2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142D3-9D2A-4D10-8029-ECE4E6D8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4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989B63-C171-4A37-9251-C8170792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0F4D0F-607C-44ED-9BA2-F1DA5638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661AC1-E6C2-4BC4-877E-12B13F05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177FA7-4F3C-4135-8E1A-B2A763F5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6C233-2E21-4AB2-8F89-E4B0F36E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A91D4D-EC76-4D7C-9955-13DE7A5A6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538699-9D32-4D71-911A-E6996C1F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5DE32-D237-48E2-B71E-4AFC1670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C7954F-9477-43A0-B656-F228200D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6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7F38-4D86-48AC-AED8-0864C595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EF6616-DF2C-4E41-8481-2A77A59F1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6EB1DB-FAA4-4F73-B743-11DB5664A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A60F0-21B4-4174-B4F0-05996DC5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91C6E4-D7EE-4B50-8F4B-55259770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39116-F1C5-426F-BFB9-BED5BD92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0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26C385-DF56-42C9-BD53-5D249FEA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5C6B5-7013-4968-9C3F-5D370D0A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759159-9F14-49B7-81A1-00178B475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EFD98-0F42-4CD9-8399-0AE574FAEC2C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9AD31-83BD-4523-9F66-5855BF4B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EC352-C828-4936-B429-EA0E13F64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8ACB-AA73-46D7-A92D-DBD463C5C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8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707164-75AE-48D3-9DC1-DA8CF4D9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821905"/>
              </p:ext>
            </p:extLst>
          </p:nvPr>
        </p:nvGraphicFramePr>
        <p:xfrm>
          <a:off x="469899" y="348188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89AABF1-733E-486B-9371-C282E976C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15703"/>
              </p:ext>
            </p:extLst>
          </p:nvPr>
        </p:nvGraphicFramePr>
        <p:xfrm>
          <a:off x="6478586" y="348188"/>
          <a:ext cx="3502025" cy="255821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30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62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62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62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62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3511E89-7ABD-4D1E-98D7-7E3C903F4798}"/>
              </a:ext>
            </a:extLst>
          </p:cNvPr>
          <p:cNvSpPr/>
          <p:nvPr/>
        </p:nvSpPr>
        <p:spPr>
          <a:xfrm>
            <a:off x="1200150" y="870158"/>
            <a:ext cx="1371600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3A216E7-C92A-453D-BAEC-A71ACA8FC4FA}"/>
              </a:ext>
            </a:extLst>
          </p:cNvPr>
          <p:cNvSpPr/>
          <p:nvPr/>
        </p:nvSpPr>
        <p:spPr>
          <a:xfrm>
            <a:off x="7881936" y="870158"/>
            <a:ext cx="1371600" cy="1000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E16CA60D-53F2-4853-89ED-30658DF5B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126311"/>
              </p:ext>
            </p:extLst>
          </p:nvPr>
        </p:nvGraphicFramePr>
        <p:xfrm>
          <a:off x="469899" y="3930018"/>
          <a:ext cx="3502025" cy="26219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505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167DB0B1-DCDF-42B2-806C-01083BB35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632"/>
              </p:ext>
            </p:extLst>
          </p:nvPr>
        </p:nvGraphicFramePr>
        <p:xfrm>
          <a:off x="6490095" y="3887907"/>
          <a:ext cx="3502025" cy="262190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5053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291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F3E1A7-3E2B-4ACB-B38B-CEDB868D91BF}"/>
              </a:ext>
            </a:extLst>
          </p:cNvPr>
          <p:cNvSpPr/>
          <p:nvPr/>
        </p:nvSpPr>
        <p:spPr>
          <a:xfrm>
            <a:off x="1200150" y="4448175"/>
            <a:ext cx="1371600" cy="1085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BED6CD4-2276-47FF-98D8-E45656165FC7}"/>
              </a:ext>
            </a:extLst>
          </p:cNvPr>
          <p:cNvSpPr/>
          <p:nvPr/>
        </p:nvSpPr>
        <p:spPr>
          <a:xfrm>
            <a:off x="7881936" y="4391025"/>
            <a:ext cx="1371600" cy="1085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F8038A7-6DC9-4BF5-A487-C5C03D72AB34}"/>
              </a:ext>
            </a:extLst>
          </p:cNvPr>
          <p:cNvSpPr/>
          <p:nvPr/>
        </p:nvSpPr>
        <p:spPr>
          <a:xfrm>
            <a:off x="1885950" y="3101981"/>
            <a:ext cx="653255" cy="63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92783AE-884A-4E1C-8EBE-4B00BEC8F878}"/>
              </a:ext>
            </a:extLst>
          </p:cNvPr>
          <p:cNvSpPr/>
          <p:nvPr/>
        </p:nvSpPr>
        <p:spPr>
          <a:xfrm>
            <a:off x="7923411" y="3086310"/>
            <a:ext cx="653255" cy="638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AB2477-F88B-4393-9638-03A2E244957D}"/>
              </a:ext>
            </a:extLst>
          </p:cNvPr>
          <p:cNvSpPr/>
          <p:nvPr/>
        </p:nvSpPr>
        <p:spPr>
          <a:xfrm>
            <a:off x="8743950" y="4991099"/>
            <a:ext cx="393300" cy="3905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EC9E79-362B-42C7-A83F-9A3B8774161D}"/>
              </a:ext>
            </a:extLst>
          </p:cNvPr>
          <p:cNvSpPr txBox="1"/>
          <p:nvPr/>
        </p:nvSpPr>
        <p:spPr>
          <a:xfrm>
            <a:off x="2678705" y="2943820"/>
            <a:ext cx="1919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해당칸의</a:t>
            </a:r>
            <a:r>
              <a:rPr lang="ko-KR" altLang="en-US" dirty="0"/>
              <a:t> 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왼쪽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왼쪽 대각선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BEE8A0-5551-4867-BE78-3E978D23A1BA}"/>
              </a:ext>
            </a:extLst>
          </p:cNvPr>
          <p:cNvSpPr txBox="1"/>
          <p:nvPr/>
        </p:nvSpPr>
        <p:spPr>
          <a:xfrm>
            <a:off x="4308869" y="3191731"/>
            <a:ext cx="2311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 최소값 </a:t>
            </a:r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23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6707164-75AE-48D3-9DC1-DA8CF4D9F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26174"/>
              </p:ext>
            </p:extLst>
          </p:nvPr>
        </p:nvGraphicFramePr>
        <p:xfrm>
          <a:off x="469899" y="348188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3511E89-7ABD-4D1E-98D7-7E3C903F4798}"/>
              </a:ext>
            </a:extLst>
          </p:cNvPr>
          <p:cNvSpPr/>
          <p:nvPr/>
        </p:nvSpPr>
        <p:spPr>
          <a:xfrm>
            <a:off x="2571750" y="889208"/>
            <a:ext cx="1371600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3AF491D6-8984-4DD0-8B49-271AABDCD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16907"/>
              </p:ext>
            </p:extLst>
          </p:nvPr>
        </p:nvGraphicFramePr>
        <p:xfrm>
          <a:off x="4344987" y="348188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5A7DD2-8380-4DDD-81A6-FB0F6BEAF826}"/>
              </a:ext>
            </a:extLst>
          </p:cNvPr>
          <p:cNvSpPr/>
          <p:nvPr/>
        </p:nvSpPr>
        <p:spPr>
          <a:xfrm>
            <a:off x="5105400" y="1379745"/>
            <a:ext cx="1371600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4">
            <a:extLst>
              <a:ext uri="{FF2B5EF4-FFF2-40B4-BE49-F238E27FC236}">
                <a16:creationId xmlns:a16="http://schemas.microsoft.com/office/drawing/2014/main" id="{FF8F3AB3-CCB3-4E67-8B3D-5B9B98508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145099"/>
              </p:ext>
            </p:extLst>
          </p:nvPr>
        </p:nvGraphicFramePr>
        <p:xfrm>
          <a:off x="8220075" y="348187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F4E69B-5927-457F-A0CE-30682C7E7BA4}"/>
              </a:ext>
            </a:extLst>
          </p:cNvPr>
          <p:cNvSpPr/>
          <p:nvPr/>
        </p:nvSpPr>
        <p:spPr>
          <a:xfrm>
            <a:off x="9686925" y="1379745"/>
            <a:ext cx="1371600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42733393-9CD4-417E-9200-700C85972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15392"/>
              </p:ext>
            </p:extLst>
          </p:nvPr>
        </p:nvGraphicFramePr>
        <p:xfrm>
          <a:off x="469899" y="3529537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D7BB34-5CDD-4AE6-AD89-8D2A9A074CA3}"/>
              </a:ext>
            </a:extLst>
          </p:cNvPr>
          <p:cNvSpPr/>
          <p:nvPr/>
        </p:nvSpPr>
        <p:spPr>
          <a:xfrm>
            <a:off x="2571750" y="4570620"/>
            <a:ext cx="1371600" cy="98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1DBE7B92-1C62-4E8D-A42C-6D53AB3C5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71350"/>
              </p:ext>
            </p:extLst>
          </p:nvPr>
        </p:nvGraphicFramePr>
        <p:xfrm>
          <a:off x="6975475" y="3529536"/>
          <a:ext cx="3502025" cy="256393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3789981605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079862078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2647299384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1973723062"/>
                    </a:ext>
                  </a:extLst>
                </a:gridCol>
                <a:gridCol w="700405">
                  <a:extLst>
                    <a:ext uri="{9D8B030D-6E8A-4147-A177-3AD203B41FA5}">
                      <a16:colId xmlns:a16="http://schemas.microsoft.com/office/drawing/2014/main" val="426084699"/>
                    </a:ext>
                  </a:extLst>
                </a:gridCol>
              </a:tblGrid>
              <a:tr h="49418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720299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744022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964044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935116"/>
                  </a:ext>
                </a:extLst>
              </a:tr>
              <a:tr h="5174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0196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47070B-AB65-46DD-85FE-FFB5C39A3498}"/>
              </a:ext>
            </a:extLst>
          </p:cNvPr>
          <p:cNvSpPr txBox="1"/>
          <p:nvPr/>
        </p:nvSpPr>
        <p:spPr>
          <a:xfrm>
            <a:off x="4868405" y="37338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최종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BCEC33F-5FC0-4B8C-B01B-5B93527AE972}"/>
              </a:ext>
            </a:extLst>
          </p:cNvPr>
          <p:cNvSpPr/>
          <p:nvPr/>
        </p:nvSpPr>
        <p:spPr>
          <a:xfrm>
            <a:off x="4962526" y="4523173"/>
            <a:ext cx="1381125" cy="740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83292-B678-4F39-82FB-A240944527F8}"/>
              </a:ext>
            </a:extLst>
          </p:cNvPr>
          <p:cNvSpPr txBox="1"/>
          <p:nvPr/>
        </p:nvSpPr>
        <p:spPr>
          <a:xfrm>
            <a:off x="4566456" y="6174954"/>
            <a:ext cx="588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가장 큰 정사각형 변의 길이의 제곱을 </a:t>
            </a:r>
            <a:r>
              <a:rPr lang="en-US" altLang="ko-KR"/>
              <a:t>answer</a:t>
            </a:r>
            <a:r>
              <a:rPr lang="ko-KR" altLang="en-US"/>
              <a:t>로 </a:t>
            </a:r>
            <a:r>
              <a:rPr lang="en-US" altLang="ko-KR" dirty="0"/>
              <a:t>return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92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241</Words>
  <Application>Microsoft Office PowerPoint</Application>
  <PresentationFormat>와이드스크린</PresentationFormat>
  <Paragraphs>222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정민쓰의 생각</dc:title>
  <dc:creator>정민 김</dc:creator>
  <cp:lastModifiedBy>정민 김</cp:lastModifiedBy>
  <cp:revision>9</cp:revision>
  <dcterms:created xsi:type="dcterms:W3CDTF">2020-03-14T13:19:09Z</dcterms:created>
  <dcterms:modified xsi:type="dcterms:W3CDTF">2020-07-25T14:40:34Z</dcterms:modified>
</cp:coreProperties>
</file>