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31D67-A84A-C91E-621E-A03EA03B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C8F58-9C8F-A890-352E-3B35E9111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554C9-D8A5-8B72-705F-0E6F306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FEA6F-0A9D-D2AE-A281-F8EF3AA3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35B38-9A07-9527-0CE2-A4E7AFF8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1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061F1-5AF7-C4D6-74F5-408C3ECD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D41CB-3687-5B65-FE31-8E462D358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AABD0-E9C0-A5F1-C18B-7447F138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DF1B2-CEF9-43CD-8943-424ABD5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B07A1-75FC-BEC1-850F-63E9226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A4341A-49E6-72C7-1A90-75A2AFB01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BB104-9F63-7987-2209-CCDBAE51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6E7E4-6B7D-C378-76CC-5BAF5E11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FDDFE-A89E-FE61-4CFE-2E95C2BC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526B1-5090-B004-1CD6-2DB4D12E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3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E332-6EF2-A10D-5817-6052C424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C8A11-B1E3-3BD2-7956-D95DC8E4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85163-836D-4A36-5598-936838F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D0E2-13B7-E899-200F-770D3E0C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6199F-7849-7B50-5996-8DEF8D27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FE168-D157-E97C-95A8-21EEFACE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37477-8962-29CB-0260-9EAB639D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38F07-7EE7-F52F-055B-95A6E29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73810-FACD-93D9-E93D-70FB542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49814-5EB0-A2D7-6EFA-06064DA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65397-7CAD-F453-FEAF-6963CD4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63EC9-E36F-595A-1DA7-CF7E8B8B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40689-C343-2149-F7F3-F14813AC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3721-CB45-8B35-2990-6C8B7509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7161B-860B-5401-FC13-124FA3E6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A46FD-4A67-2DA4-EED2-0D9B9C49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15AC-EA17-2FB8-8268-E1954F1A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4E6B9-38A6-A13E-BEF4-8C8CA103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76AB9-7F21-980C-8649-1600C59E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BB39E-0460-2DF3-F91D-38A6005F7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331BF7-DB27-D6E1-AF03-BC70F0DFA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38682-EFA7-3EC5-D795-78A6B8D3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A0243-007C-677C-5000-2B726BE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AB536-6A5A-3A7D-A4A3-78A30901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6C004-D08A-B7BA-0116-30B8C7BE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107177-9696-2B33-7E5E-CB0D56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1BBE8-03D1-D906-BDC9-5B1AD61C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715388-D521-C0FC-7CAE-F8D02D64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0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DAC51C-A7EC-12DF-B9DF-A7F13055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0E3AF-B362-D14F-2A1F-3E9BDB2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896D7-788F-4BD9-09E8-A7FCB13D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E0B09-88D2-B3AA-9FFA-E288F8CD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5B404-AD4B-992A-D405-E8E45080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A95E0-B556-B239-3ACC-0948AFEF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C323C-645D-70AF-C7C2-254E0A5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AFE75-2457-D030-1BC8-2B46F316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00408-2DC2-E47F-8921-AC845C67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C277F-841F-A2C1-58F4-4A9620BD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E344AD-656F-DA84-155F-960C2137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2E7EB-C04A-E664-9DB3-5F6768EE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7D0D-CF31-4157-2D64-4608F301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BD528-D013-D9BB-99B6-98F8795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321BF-F43F-83E0-E7EF-67113D2D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0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33494-6109-3912-1994-5A1736C0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EBE40-5E61-9CF4-07AF-2F545A2E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A5F12-3B2D-C1F1-4F03-E6413E83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5234C-2657-422D-9A19-2D1F20472F5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89C68-2FF2-3DF3-3655-A790196E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74561-ED1C-EBCD-00D3-BE7E55C55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6F380-741C-496C-9195-A2E2BA6F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6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Index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82D94D-C100-AEFD-CA80-61D7648145BE}"/>
              </a:ext>
            </a:extLst>
          </p:cNvPr>
          <p:cNvSpPr/>
          <p:nvPr/>
        </p:nvSpPr>
        <p:spPr>
          <a:xfrm>
            <a:off x="745671" y="88174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Navigation 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7EEB6F-A0C7-3ADF-31CC-F7C030A23264}"/>
              </a:ext>
            </a:extLst>
          </p:cNvPr>
          <p:cNvSpPr/>
          <p:nvPr/>
        </p:nvSpPr>
        <p:spPr>
          <a:xfrm>
            <a:off x="8912678" y="1002847"/>
            <a:ext cx="2435679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311CCC-30B1-4824-DB6C-FEC32A15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55901"/>
              </p:ext>
            </p:extLst>
          </p:nvPr>
        </p:nvGraphicFramePr>
        <p:xfrm>
          <a:off x="745671" y="1624692"/>
          <a:ext cx="10700658" cy="3487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608">
                  <a:extLst>
                    <a:ext uri="{9D8B030D-6E8A-4147-A177-3AD203B41FA5}">
                      <a16:colId xmlns:a16="http://schemas.microsoft.com/office/drawing/2014/main" val="2848414328"/>
                    </a:ext>
                  </a:extLst>
                </a:gridCol>
                <a:gridCol w="4482192">
                  <a:extLst>
                    <a:ext uri="{9D8B030D-6E8A-4147-A177-3AD203B41FA5}">
                      <a16:colId xmlns:a16="http://schemas.microsoft.com/office/drawing/2014/main" val="1763191395"/>
                    </a:ext>
                  </a:extLst>
                </a:gridCol>
                <a:gridCol w="5061858">
                  <a:extLst>
                    <a:ext uri="{9D8B030D-6E8A-4147-A177-3AD203B41FA5}">
                      <a16:colId xmlns:a16="http://schemas.microsoft.com/office/drawing/2014/main" val="1683097112"/>
                    </a:ext>
                  </a:extLst>
                </a:gridCol>
              </a:tblGrid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05198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추천 좀 해줘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 오늘 저녁 </a:t>
                      </a:r>
                      <a:r>
                        <a:rPr lang="ko-KR" altLang="en-US" dirty="0" err="1"/>
                        <a:t>뭐먹지</a:t>
                      </a:r>
                      <a:r>
                        <a:rPr lang="en-US" altLang="ko-KR" dirty="0"/>
                        <a:t>?</a:t>
                      </a:r>
                      <a:r>
                        <a:rPr lang="ko-KR" altLang="en-US" dirty="0"/>
                        <a:t> 추천 </a:t>
                      </a:r>
                      <a:r>
                        <a:rPr lang="ko-KR" altLang="en-US" dirty="0" err="1"/>
                        <a:t>받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61969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저 고민 있습니다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람쥐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썬더</a:t>
                      </a:r>
                      <a:r>
                        <a:rPr lang="en-US" altLang="ko-KR" dirty="0"/>
                        <a:t>!!!!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7779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디아블로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 err="1"/>
                        <a:t>공략글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일단 소서리스나 </a:t>
                      </a:r>
                      <a:r>
                        <a:rPr lang="ko-KR" altLang="en-US" dirty="0" err="1"/>
                        <a:t>팔라딘</a:t>
                      </a:r>
                      <a:r>
                        <a:rPr lang="ko-KR" altLang="en-US" dirty="0"/>
                        <a:t> 하세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99610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55135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38151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02420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8662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91710C-F375-46A0-A850-7E1FD9BA528B}"/>
              </a:ext>
            </a:extLst>
          </p:cNvPr>
          <p:cNvSpPr/>
          <p:nvPr/>
        </p:nvSpPr>
        <p:spPr>
          <a:xfrm>
            <a:off x="933448" y="5283652"/>
            <a:ext cx="1009651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Article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E241FE-AA57-C702-329D-4F81B9616861}"/>
              </a:ext>
            </a:extLst>
          </p:cNvPr>
          <p:cNvSpPr/>
          <p:nvPr/>
        </p:nvSpPr>
        <p:spPr>
          <a:xfrm>
            <a:off x="8780106" y="896906"/>
            <a:ext cx="2666223" cy="547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E3F9A0-7BE3-202C-AB44-E9D1173DD602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13576" y="710293"/>
            <a:ext cx="466530" cy="460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2CF8D-B45E-D1C5-74AC-9A595D020C03}"/>
              </a:ext>
            </a:extLst>
          </p:cNvPr>
          <p:cNvSpPr txBox="1"/>
          <p:nvPr/>
        </p:nvSpPr>
        <p:spPr>
          <a:xfrm>
            <a:off x="6727244" y="400345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데이터베이스에서 검색해서 해당 결과 표시</a:t>
            </a:r>
            <a:endParaRPr lang="en-US" altLang="ko-KR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5EA2CA-D7B1-946E-E688-38C3B606ACC2}"/>
              </a:ext>
            </a:extLst>
          </p:cNvPr>
          <p:cNvSpPr/>
          <p:nvPr/>
        </p:nvSpPr>
        <p:spPr>
          <a:xfrm>
            <a:off x="861526" y="5215620"/>
            <a:ext cx="1172547" cy="401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16FBEC-5C85-5B4F-0385-ACFEFE64E8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034073" y="5414281"/>
            <a:ext cx="634482" cy="2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DF6C02-252D-8356-816E-8B2D8500682C}"/>
              </a:ext>
            </a:extLst>
          </p:cNvPr>
          <p:cNvSpPr txBox="1"/>
          <p:nvPr/>
        </p:nvSpPr>
        <p:spPr>
          <a:xfrm>
            <a:off x="2684881" y="5274321"/>
            <a:ext cx="166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create </a:t>
            </a:r>
            <a:r>
              <a:rPr lang="ko-KR" altLang="en-US" sz="1200" b="1" dirty="0"/>
              <a:t>페이지로 이동</a:t>
            </a:r>
            <a:endParaRPr lang="en-US" altLang="ko-KR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EAF04B-C796-6B17-432F-E884F65394A4}"/>
              </a:ext>
            </a:extLst>
          </p:cNvPr>
          <p:cNvSpPr/>
          <p:nvPr/>
        </p:nvSpPr>
        <p:spPr>
          <a:xfrm>
            <a:off x="700961" y="1553737"/>
            <a:ext cx="10745368" cy="3558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4E21D18-B077-87CA-B125-4EA89C92CB74}"/>
              </a:ext>
            </a:extLst>
          </p:cNvPr>
          <p:cNvCxnSpPr>
            <a:cxnSpLocks/>
          </p:cNvCxnSpPr>
          <p:nvPr/>
        </p:nvCxnSpPr>
        <p:spPr>
          <a:xfrm>
            <a:off x="8546841" y="5125566"/>
            <a:ext cx="0" cy="2713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F55E82-E060-007C-B49A-BE25D180C038}"/>
              </a:ext>
            </a:extLst>
          </p:cNvPr>
          <p:cNvSpPr txBox="1"/>
          <p:nvPr/>
        </p:nvSpPr>
        <p:spPr>
          <a:xfrm>
            <a:off x="7133185" y="5410055"/>
            <a:ext cx="282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데이터베이스에 저장된 </a:t>
            </a:r>
            <a:r>
              <a:rPr lang="en-US" altLang="ko-KR" sz="1200" b="1" dirty="0"/>
              <a:t>title, content </a:t>
            </a:r>
          </a:p>
          <a:p>
            <a:pPr algn="ctr"/>
            <a:r>
              <a:rPr lang="ko-KR" altLang="en-US" sz="1200" b="1" dirty="0"/>
              <a:t>글 클릭하면 </a:t>
            </a:r>
            <a:r>
              <a:rPr lang="en-US" altLang="ko-KR" sz="1200" b="1" dirty="0"/>
              <a:t>article </a:t>
            </a:r>
            <a:r>
              <a:rPr lang="ko-KR" altLang="en-US" sz="1200" b="1" dirty="0"/>
              <a:t>페이지로 이동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29514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A454EF-FA49-0677-9301-654E246DCFAE}"/>
              </a:ext>
            </a:extLst>
          </p:cNvPr>
          <p:cNvSpPr/>
          <p:nvPr/>
        </p:nvSpPr>
        <p:spPr>
          <a:xfrm>
            <a:off x="1763482" y="5588132"/>
            <a:ext cx="1009651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Back to list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Create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82D94D-C100-AEFD-CA80-61D7648145BE}"/>
              </a:ext>
            </a:extLst>
          </p:cNvPr>
          <p:cNvSpPr/>
          <p:nvPr/>
        </p:nvSpPr>
        <p:spPr>
          <a:xfrm>
            <a:off x="745671" y="888212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Navigation 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311CCC-30B1-4824-DB6C-FEC32A15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90384"/>
              </p:ext>
            </p:extLst>
          </p:nvPr>
        </p:nvGraphicFramePr>
        <p:xfrm>
          <a:off x="1082737" y="1749153"/>
          <a:ext cx="9936716" cy="356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36">
                  <a:extLst>
                    <a:ext uri="{9D8B030D-6E8A-4147-A177-3AD203B41FA5}">
                      <a16:colId xmlns:a16="http://schemas.microsoft.com/office/drawing/2014/main" val="2848414328"/>
                    </a:ext>
                  </a:extLst>
                </a:gridCol>
                <a:gridCol w="8862680">
                  <a:extLst>
                    <a:ext uri="{9D8B030D-6E8A-4147-A177-3AD203B41FA5}">
                      <a16:colId xmlns:a16="http://schemas.microsoft.com/office/drawing/2014/main" val="1763191395"/>
                    </a:ext>
                  </a:extLst>
                </a:gridCol>
              </a:tblGrid>
              <a:tr h="55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805198"/>
                  </a:ext>
                </a:extLst>
              </a:tr>
              <a:tr h="3005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Conetnt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6196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91710C-F375-46A0-A850-7E1FD9BA528B}"/>
              </a:ext>
            </a:extLst>
          </p:cNvPr>
          <p:cNvSpPr/>
          <p:nvPr/>
        </p:nvSpPr>
        <p:spPr>
          <a:xfrm>
            <a:off x="933448" y="5588132"/>
            <a:ext cx="669473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Craete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4945B1-D7B1-EF3D-FE87-7B2DF312D96C}"/>
              </a:ext>
            </a:extLst>
          </p:cNvPr>
          <p:cNvSpPr/>
          <p:nvPr/>
        </p:nvSpPr>
        <p:spPr>
          <a:xfrm>
            <a:off x="935195" y="1601460"/>
            <a:ext cx="10174068" cy="38154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B9CDC7-01D2-FF17-13C4-F8057DC3B0AD}"/>
              </a:ext>
            </a:extLst>
          </p:cNvPr>
          <p:cNvSpPr/>
          <p:nvPr/>
        </p:nvSpPr>
        <p:spPr>
          <a:xfrm>
            <a:off x="868679" y="5544322"/>
            <a:ext cx="787401" cy="333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E0F486-ED7C-3A3A-B4CC-B3BC0D266084}"/>
              </a:ext>
            </a:extLst>
          </p:cNvPr>
          <p:cNvSpPr/>
          <p:nvPr/>
        </p:nvSpPr>
        <p:spPr>
          <a:xfrm>
            <a:off x="1724659" y="5544321"/>
            <a:ext cx="1089661" cy="333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594B0B4-1527-3AC0-ADBD-849FB049834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22229" y="710293"/>
            <a:ext cx="737386" cy="891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45EF15-1967-4937-0B83-0272231518C2}"/>
              </a:ext>
            </a:extLst>
          </p:cNvPr>
          <p:cNvSpPr txBox="1"/>
          <p:nvPr/>
        </p:nvSpPr>
        <p:spPr>
          <a:xfrm>
            <a:off x="5999631" y="390112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내용 작성 폼</a:t>
            </a:r>
            <a:endParaRPr lang="en-US" altLang="ko-KR" sz="12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CB49D69-7A25-D866-148F-1929125D073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262380" y="5877559"/>
            <a:ext cx="0" cy="469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BBCFA7-E11D-3370-2FD6-85AEB1B2436E}"/>
              </a:ext>
            </a:extLst>
          </p:cNvPr>
          <p:cNvSpPr txBox="1"/>
          <p:nvPr/>
        </p:nvSpPr>
        <p:spPr>
          <a:xfrm>
            <a:off x="150440" y="6330536"/>
            <a:ext cx="2904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작성한 제목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내용 데이터베이스에 저장</a:t>
            </a:r>
            <a:endParaRPr lang="en-US" altLang="ko-KR" sz="12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003F1C8-D57E-A08A-F418-7D8763E582C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14320" y="5710939"/>
            <a:ext cx="55404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2AF2E6-9005-7965-B976-C7B6EF207D75}"/>
              </a:ext>
            </a:extLst>
          </p:cNvPr>
          <p:cNvSpPr txBox="1"/>
          <p:nvPr/>
        </p:nvSpPr>
        <p:spPr>
          <a:xfrm>
            <a:off x="3368364" y="5588132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Index</a:t>
            </a:r>
            <a:r>
              <a:rPr lang="ko-KR" altLang="en-US" sz="1200" b="1" dirty="0"/>
              <a:t> </a:t>
            </a:r>
            <a:r>
              <a:rPr lang="ko-KR" altLang="en-US" sz="1200" dirty="0" err="1"/>
              <a:t>페이지로돌아가기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7898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Article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82D94D-C100-AEFD-CA80-61D7648145BE}"/>
              </a:ext>
            </a:extLst>
          </p:cNvPr>
          <p:cNvSpPr/>
          <p:nvPr/>
        </p:nvSpPr>
        <p:spPr>
          <a:xfrm>
            <a:off x="745671" y="88174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Navigation 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311CCC-30B1-4824-DB6C-FEC32A15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51831"/>
              </p:ext>
            </p:extLst>
          </p:nvPr>
        </p:nvGraphicFramePr>
        <p:xfrm>
          <a:off x="745671" y="1631003"/>
          <a:ext cx="10700658" cy="194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608">
                  <a:extLst>
                    <a:ext uri="{9D8B030D-6E8A-4147-A177-3AD203B41FA5}">
                      <a16:colId xmlns:a16="http://schemas.microsoft.com/office/drawing/2014/main" val="2848414328"/>
                    </a:ext>
                  </a:extLst>
                </a:gridCol>
                <a:gridCol w="9544050">
                  <a:extLst>
                    <a:ext uri="{9D8B030D-6E8A-4147-A177-3AD203B41FA5}">
                      <a16:colId xmlns:a16="http://schemas.microsoft.com/office/drawing/2014/main" val="1763191395"/>
                    </a:ext>
                  </a:extLst>
                </a:gridCol>
              </a:tblGrid>
              <a:tr h="22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추천 좀 해줘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05198"/>
                  </a:ext>
                </a:extLst>
              </a:tr>
              <a:tr h="157877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 오늘 저녁 뭐 먹지</a:t>
                      </a:r>
                      <a:r>
                        <a:rPr lang="en-US" altLang="ko-KR" dirty="0"/>
                        <a:t>?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받는다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참고로 오늘 아침에 간장 계란밥 먹었고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점심에는 삼겹살 구워 먹었다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최대한 안 겹치게 저녁 맛있게 먹을 수 있는 거 하나 추천해 봐라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6196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91710C-F375-46A0-A850-7E1FD9BA528B}"/>
              </a:ext>
            </a:extLst>
          </p:cNvPr>
          <p:cNvSpPr/>
          <p:nvPr/>
        </p:nvSpPr>
        <p:spPr>
          <a:xfrm>
            <a:off x="933448" y="3740670"/>
            <a:ext cx="669473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B11515-7671-4993-3534-C7F442E2B610}"/>
              </a:ext>
            </a:extLst>
          </p:cNvPr>
          <p:cNvSpPr/>
          <p:nvPr/>
        </p:nvSpPr>
        <p:spPr>
          <a:xfrm>
            <a:off x="1763482" y="3740670"/>
            <a:ext cx="669473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A454EF-FA49-0677-9301-654E246DCFAE}"/>
              </a:ext>
            </a:extLst>
          </p:cNvPr>
          <p:cNvSpPr/>
          <p:nvPr/>
        </p:nvSpPr>
        <p:spPr>
          <a:xfrm>
            <a:off x="2593516" y="3740670"/>
            <a:ext cx="1009651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Back to list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2F21D-541B-CF40-2C40-34946F38B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9086"/>
              </p:ext>
            </p:extLst>
          </p:nvPr>
        </p:nvGraphicFramePr>
        <p:xfrm>
          <a:off x="745671" y="5254569"/>
          <a:ext cx="10700658" cy="871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608">
                  <a:extLst>
                    <a:ext uri="{9D8B030D-6E8A-4147-A177-3AD203B41FA5}">
                      <a16:colId xmlns:a16="http://schemas.microsoft.com/office/drawing/2014/main" val="2848414328"/>
                    </a:ext>
                  </a:extLst>
                </a:gridCol>
                <a:gridCol w="9544050">
                  <a:extLst>
                    <a:ext uri="{9D8B030D-6E8A-4147-A177-3AD203B41FA5}">
                      <a16:colId xmlns:a16="http://schemas.microsoft.com/office/drawing/2014/main" val="1763191395"/>
                    </a:ext>
                  </a:extLst>
                </a:gridCol>
              </a:tblGrid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멋쟁이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점심에 삼겹살 먹었으니 저녁은 생선 </a:t>
                      </a:r>
                      <a:r>
                        <a:rPr lang="ko-KR" altLang="en-US" dirty="0" err="1"/>
                        <a:t>어떤가요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61969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Jonna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치킨 먹어라 치킨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오</a:t>
                      </a:r>
                      <a:r>
                        <a:rPr lang="en-US" altLang="ko-KR" dirty="0"/>
                        <a:t>~ </a:t>
                      </a:r>
                      <a:r>
                        <a:rPr lang="ko-KR" altLang="en-US" dirty="0" err="1"/>
                        <a:t>치느님</a:t>
                      </a:r>
                      <a:r>
                        <a:rPr lang="en-US" altLang="ko-KR" dirty="0"/>
                        <a:t>!!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4577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506E1C-1340-E298-3475-571B4DA95851}"/>
              </a:ext>
            </a:extLst>
          </p:cNvPr>
          <p:cNvSpPr txBox="1"/>
          <p:nvPr/>
        </p:nvSpPr>
        <p:spPr>
          <a:xfrm>
            <a:off x="745671" y="430610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DB5A9-332B-2C38-CB11-9F3AF83352ED}"/>
              </a:ext>
            </a:extLst>
          </p:cNvPr>
          <p:cNvSpPr/>
          <p:nvPr/>
        </p:nvSpPr>
        <p:spPr>
          <a:xfrm>
            <a:off x="1080407" y="4697466"/>
            <a:ext cx="9503773" cy="438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D474B-4998-EA62-2A23-B7CB1392B8DB}"/>
              </a:ext>
            </a:extLst>
          </p:cNvPr>
          <p:cNvSpPr/>
          <p:nvPr/>
        </p:nvSpPr>
        <p:spPr>
          <a:xfrm>
            <a:off x="10680518" y="4786223"/>
            <a:ext cx="669473" cy="261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Write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F3B29-5291-CB2F-C0D3-7EABE50D562A}"/>
              </a:ext>
            </a:extLst>
          </p:cNvPr>
          <p:cNvSpPr txBox="1"/>
          <p:nvPr/>
        </p:nvSpPr>
        <p:spPr>
          <a:xfrm>
            <a:off x="5600987" y="400985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B23F8D-1769-8102-B933-39BA6575604E}"/>
              </a:ext>
            </a:extLst>
          </p:cNvPr>
          <p:cNvSpPr/>
          <p:nvPr/>
        </p:nvSpPr>
        <p:spPr>
          <a:xfrm>
            <a:off x="745671" y="4306104"/>
            <a:ext cx="10700658" cy="193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4E356E-67DE-57A5-2C8D-B7949F22D007}"/>
              </a:ext>
            </a:extLst>
          </p:cNvPr>
          <p:cNvCxnSpPr>
            <a:cxnSpLocks/>
          </p:cNvCxnSpPr>
          <p:nvPr/>
        </p:nvCxnSpPr>
        <p:spPr>
          <a:xfrm flipV="1">
            <a:off x="4701848" y="3932113"/>
            <a:ext cx="822653" cy="362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18E63C-F3F3-9C91-4D60-FBDC988EFD73}"/>
              </a:ext>
            </a:extLst>
          </p:cNvPr>
          <p:cNvSpPr txBox="1"/>
          <p:nvPr/>
        </p:nvSpPr>
        <p:spPr>
          <a:xfrm>
            <a:off x="5600987" y="368529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댓글기능 구현</a:t>
            </a:r>
            <a:endParaRPr lang="en-US" altLang="ko-KR" sz="1200" b="1" dirty="0"/>
          </a:p>
          <a:p>
            <a:r>
              <a:rPr lang="ko-KR" altLang="en-US" sz="1200" b="1" dirty="0"/>
              <a:t>입력하면 데이터베이스에 닉네임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내용 저장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9232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9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Index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BC9443-42D2-8C8F-6259-8D47DFCD389C}"/>
              </a:ext>
            </a:extLst>
          </p:cNvPr>
          <p:cNvSpPr/>
          <p:nvPr/>
        </p:nvSpPr>
        <p:spPr>
          <a:xfrm>
            <a:off x="1486579" y="1344215"/>
            <a:ext cx="6952571" cy="4316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51F70-9940-C36A-5E5D-4BE97D600B50}"/>
              </a:ext>
            </a:extLst>
          </p:cNvPr>
          <p:cNvSpPr/>
          <p:nvPr/>
        </p:nvSpPr>
        <p:spPr>
          <a:xfrm>
            <a:off x="9058955" y="1344215"/>
            <a:ext cx="1932896" cy="417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899AE-DD00-820B-74F3-53053722BF56}"/>
              </a:ext>
            </a:extLst>
          </p:cNvPr>
          <p:cNvSpPr/>
          <p:nvPr/>
        </p:nvSpPr>
        <p:spPr>
          <a:xfrm>
            <a:off x="6905625" y="5181600"/>
            <a:ext cx="1400176" cy="332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D8A0C41-0C07-6C5A-1ACC-F5F4416F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33353"/>
              </p:ext>
            </p:extLst>
          </p:nvPr>
        </p:nvGraphicFramePr>
        <p:xfrm>
          <a:off x="1841498" y="2150388"/>
          <a:ext cx="60833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4077">
                  <a:extLst>
                    <a:ext uri="{9D8B030D-6E8A-4147-A177-3AD203B41FA5}">
                      <a16:colId xmlns:a16="http://schemas.microsoft.com/office/drawing/2014/main" val="267350358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5789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2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8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3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7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4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44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5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노래</a:t>
                      </a:r>
                      <a:r>
                        <a:rPr lang="en-US" altLang="ko-KR" dirty="0"/>
                        <a:t>6 (</a:t>
                      </a:r>
                      <a:r>
                        <a:rPr lang="ko-KR" altLang="en-US" dirty="0"/>
                        <a:t>작곡가</a:t>
                      </a:r>
                      <a:r>
                        <a:rPr lang="en-US" altLang="ko-KR" dirty="0"/>
                        <a:t>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67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</a:t>
            </a:r>
            <a:r>
              <a:rPr lang="en-US" altLang="ko-KR" dirty="0"/>
              <a:t>page / Create Account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5350329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5350329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BC03E9-6350-4EE7-43C3-B8A6DB85B708}"/>
              </a:ext>
            </a:extLst>
          </p:cNvPr>
          <p:cNvSpPr/>
          <p:nvPr/>
        </p:nvSpPr>
        <p:spPr>
          <a:xfrm>
            <a:off x="2970712" y="2763610"/>
            <a:ext cx="1438956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9A2BC-0138-A537-EFE6-2AF29E7C7747}"/>
              </a:ext>
            </a:extLst>
          </p:cNvPr>
          <p:cNvSpPr/>
          <p:nvPr/>
        </p:nvSpPr>
        <p:spPr>
          <a:xfrm>
            <a:off x="2970712" y="3264353"/>
            <a:ext cx="1438956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1458E-9E1E-4F36-AB73-DBDD57E6C6CF}"/>
              </a:ext>
            </a:extLst>
          </p:cNvPr>
          <p:cNvSpPr txBox="1"/>
          <p:nvPr/>
        </p:nvSpPr>
        <p:spPr>
          <a:xfrm>
            <a:off x="2427565" y="2763610"/>
            <a:ext cx="514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ID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678E7-7D35-70D1-3DAC-5C64890BF8A0}"/>
              </a:ext>
            </a:extLst>
          </p:cNvPr>
          <p:cNvSpPr txBox="1"/>
          <p:nvPr/>
        </p:nvSpPr>
        <p:spPr>
          <a:xfrm>
            <a:off x="2427566" y="3260050"/>
            <a:ext cx="514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PW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DF582B-470A-49B7-EADC-B14922D98DA5}"/>
              </a:ext>
            </a:extLst>
          </p:cNvPr>
          <p:cNvSpPr/>
          <p:nvPr/>
        </p:nvSpPr>
        <p:spPr>
          <a:xfrm>
            <a:off x="6096000" y="881743"/>
            <a:ext cx="5350329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EB185F-8817-A9EF-EEEE-59E80B1A729C}"/>
              </a:ext>
            </a:extLst>
          </p:cNvPr>
          <p:cNvSpPr/>
          <p:nvPr/>
        </p:nvSpPr>
        <p:spPr>
          <a:xfrm>
            <a:off x="6096000" y="6123214"/>
            <a:ext cx="5350329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5D1947-F0C1-CD0F-CF93-D4D201BB60E3}"/>
              </a:ext>
            </a:extLst>
          </p:cNvPr>
          <p:cNvSpPr/>
          <p:nvPr/>
        </p:nvSpPr>
        <p:spPr>
          <a:xfrm>
            <a:off x="1981879" y="1947522"/>
            <a:ext cx="2877911" cy="25846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59FB8-98B5-0664-A6A5-CDAEB151F7FA}"/>
              </a:ext>
            </a:extLst>
          </p:cNvPr>
          <p:cNvSpPr txBox="1"/>
          <p:nvPr/>
        </p:nvSpPr>
        <p:spPr>
          <a:xfrm>
            <a:off x="2904036" y="2176462"/>
            <a:ext cx="112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Login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322BB5-4980-BEC5-C9AC-5221954CF53D}"/>
              </a:ext>
            </a:extLst>
          </p:cNvPr>
          <p:cNvSpPr txBox="1"/>
          <p:nvPr/>
        </p:nvSpPr>
        <p:spPr>
          <a:xfrm>
            <a:off x="3113881" y="3795141"/>
            <a:ext cx="915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Create account</a:t>
            </a:r>
            <a:endParaRPr lang="ko-KR" alt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37300-24C0-2B29-11D8-5EB14C33A095}"/>
              </a:ext>
            </a:extLst>
          </p:cNvPr>
          <p:cNvSpPr txBox="1"/>
          <p:nvPr/>
        </p:nvSpPr>
        <p:spPr>
          <a:xfrm>
            <a:off x="4029074" y="3795141"/>
            <a:ext cx="476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login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00DC73-0A9F-0185-EB96-7A6AF2503C2C}"/>
              </a:ext>
            </a:extLst>
          </p:cNvPr>
          <p:cNvSpPr/>
          <p:nvPr/>
        </p:nvSpPr>
        <p:spPr>
          <a:xfrm>
            <a:off x="8115857" y="2598963"/>
            <a:ext cx="1438956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F29A18-D0F4-B3C9-A3D3-2A4E5394CE26}"/>
              </a:ext>
            </a:extLst>
          </p:cNvPr>
          <p:cNvSpPr/>
          <p:nvPr/>
        </p:nvSpPr>
        <p:spPr>
          <a:xfrm>
            <a:off x="8115857" y="3099706"/>
            <a:ext cx="1438956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B05D7-2623-48E1-5613-4BBAB6FE9002}"/>
              </a:ext>
            </a:extLst>
          </p:cNvPr>
          <p:cNvSpPr txBox="1"/>
          <p:nvPr/>
        </p:nvSpPr>
        <p:spPr>
          <a:xfrm>
            <a:off x="7572710" y="2598963"/>
            <a:ext cx="514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ID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06C91-FBBE-BFA6-F847-2EBF74F6B370}"/>
              </a:ext>
            </a:extLst>
          </p:cNvPr>
          <p:cNvSpPr txBox="1"/>
          <p:nvPr/>
        </p:nvSpPr>
        <p:spPr>
          <a:xfrm>
            <a:off x="7572711" y="3095403"/>
            <a:ext cx="514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PW</a:t>
            </a:r>
            <a:endParaRPr lang="ko-KR" altLang="en-US" sz="15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2A3FED-1690-29C0-3D89-23228BC70A16}"/>
              </a:ext>
            </a:extLst>
          </p:cNvPr>
          <p:cNvSpPr/>
          <p:nvPr/>
        </p:nvSpPr>
        <p:spPr>
          <a:xfrm>
            <a:off x="6696075" y="1533525"/>
            <a:ext cx="4139232" cy="3790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103F7B-77AF-FB11-C823-04F10D6F29CC}"/>
              </a:ext>
            </a:extLst>
          </p:cNvPr>
          <p:cNvSpPr txBox="1"/>
          <p:nvPr/>
        </p:nvSpPr>
        <p:spPr>
          <a:xfrm>
            <a:off x="7679349" y="1789369"/>
            <a:ext cx="216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Create Account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5B07E5-44D9-72EF-55EC-D9F35C966515}"/>
              </a:ext>
            </a:extLst>
          </p:cNvPr>
          <p:cNvSpPr txBox="1"/>
          <p:nvPr/>
        </p:nvSpPr>
        <p:spPr>
          <a:xfrm>
            <a:off x="9009580" y="4080781"/>
            <a:ext cx="915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Create</a:t>
            </a:r>
            <a:endParaRPr lang="ko-KR" altLang="en-US" sz="8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B638B-4F16-E1E0-7673-709AD4E74F85}"/>
              </a:ext>
            </a:extLst>
          </p:cNvPr>
          <p:cNvSpPr/>
          <p:nvPr/>
        </p:nvSpPr>
        <p:spPr>
          <a:xfrm>
            <a:off x="8121803" y="3595055"/>
            <a:ext cx="1438956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308F2-465C-0E12-E92C-5A341A138B98}"/>
              </a:ext>
            </a:extLst>
          </p:cNvPr>
          <p:cNvSpPr txBox="1"/>
          <p:nvPr/>
        </p:nvSpPr>
        <p:spPr>
          <a:xfrm>
            <a:off x="7060919" y="3590752"/>
            <a:ext cx="1032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username</a:t>
            </a:r>
            <a:endParaRPr lang="ko-KR" altLang="en-US" sz="15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87D09A-B633-9DBA-20D6-628E5EF76184}"/>
              </a:ext>
            </a:extLst>
          </p:cNvPr>
          <p:cNvSpPr/>
          <p:nvPr/>
        </p:nvSpPr>
        <p:spPr>
          <a:xfrm>
            <a:off x="9676761" y="2642692"/>
            <a:ext cx="701778" cy="224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중복검사</a:t>
            </a:r>
          </a:p>
        </p:txBody>
      </p:sp>
    </p:spTree>
    <p:extLst>
      <p:ext uri="{BB962C8B-B14F-4D97-AF65-F5344CB8AC3E}">
        <p14:creationId xmlns:p14="http://schemas.microsoft.com/office/powerpoint/2010/main" val="40132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Score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4856C7-8009-069C-4CDE-59498366C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32204"/>
              </p:ext>
            </p:extLst>
          </p:nvPr>
        </p:nvGraphicFramePr>
        <p:xfrm>
          <a:off x="745671" y="2044472"/>
          <a:ext cx="10700658" cy="3487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608">
                  <a:extLst>
                    <a:ext uri="{9D8B030D-6E8A-4147-A177-3AD203B41FA5}">
                      <a16:colId xmlns:a16="http://schemas.microsoft.com/office/drawing/2014/main" val="2848414328"/>
                    </a:ext>
                  </a:extLst>
                </a:gridCol>
                <a:gridCol w="4482192">
                  <a:extLst>
                    <a:ext uri="{9D8B030D-6E8A-4147-A177-3AD203B41FA5}">
                      <a16:colId xmlns:a16="http://schemas.microsoft.com/office/drawing/2014/main" val="1763191395"/>
                    </a:ext>
                  </a:extLst>
                </a:gridCol>
                <a:gridCol w="5061858">
                  <a:extLst>
                    <a:ext uri="{9D8B030D-6E8A-4147-A177-3AD203B41FA5}">
                      <a16:colId xmlns:a16="http://schemas.microsoft.com/office/drawing/2014/main" val="1683097112"/>
                    </a:ext>
                  </a:extLst>
                </a:gridCol>
              </a:tblGrid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805198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Jammy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560200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61969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550942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457779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emily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549278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099610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익명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549157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155135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38151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502420"/>
                  </a:ext>
                </a:extLst>
              </a:tr>
              <a:tr h="43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8662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F3E8-EA83-94AF-63B1-9F685BBB5AAB}"/>
              </a:ext>
            </a:extLst>
          </p:cNvPr>
          <p:cNvSpPr/>
          <p:nvPr/>
        </p:nvSpPr>
        <p:spPr>
          <a:xfrm>
            <a:off x="3477985" y="1144190"/>
            <a:ext cx="5236029" cy="618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곡 제목</a:t>
            </a:r>
          </a:p>
        </p:txBody>
      </p:sp>
    </p:spTree>
    <p:extLst>
      <p:ext uri="{BB962C8B-B14F-4D97-AF65-F5344CB8AC3E}">
        <p14:creationId xmlns:p14="http://schemas.microsoft.com/office/powerpoint/2010/main" val="33570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5E474-BD5D-3373-E512-D50AB46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0293"/>
          </a:xfrm>
        </p:spPr>
        <p:txBody>
          <a:bodyPr/>
          <a:lstStyle/>
          <a:p>
            <a:r>
              <a:rPr lang="en-US" altLang="ko-KR" dirty="0"/>
              <a:t>Game page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50F61-BD2A-A9AB-2AE3-27B2F8D161AB}"/>
              </a:ext>
            </a:extLst>
          </p:cNvPr>
          <p:cNvSpPr/>
          <p:nvPr/>
        </p:nvSpPr>
        <p:spPr>
          <a:xfrm>
            <a:off x="745671" y="881743"/>
            <a:ext cx="10700658" cy="581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D87A-4963-2531-CE18-C878E35B4475}"/>
              </a:ext>
            </a:extLst>
          </p:cNvPr>
          <p:cNvSpPr/>
          <p:nvPr/>
        </p:nvSpPr>
        <p:spPr>
          <a:xfrm>
            <a:off x="745671" y="6123214"/>
            <a:ext cx="10700658" cy="571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EE46E3-18DB-9635-9217-4187559F36A3}"/>
              </a:ext>
            </a:extLst>
          </p:cNvPr>
          <p:cNvSpPr/>
          <p:nvPr/>
        </p:nvSpPr>
        <p:spPr>
          <a:xfrm>
            <a:off x="3135086" y="1237485"/>
            <a:ext cx="2432957" cy="45299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411A71-2798-FA34-ED44-7BDA14A5CB36}"/>
              </a:ext>
            </a:extLst>
          </p:cNvPr>
          <p:cNvSpPr/>
          <p:nvPr/>
        </p:nvSpPr>
        <p:spPr>
          <a:xfrm>
            <a:off x="6357257" y="1249901"/>
            <a:ext cx="2435679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9D4D34-A56D-7D3B-03DF-40159E12AF7C}"/>
              </a:ext>
            </a:extLst>
          </p:cNvPr>
          <p:cNvSpPr/>
          <p:nvPr/>
        </p:nvSpPr>
        <p:spPr>
          <a:xfrm>
            <a:off x="6357257" y="1637534"/>
            <a:ext cx="2435679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combo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71207-74BC-91D7-F9A7-8A3584EE8364}"/>
              </a:ext>
            </a:extLst>
          </p:cNvPr>
          <p:cNvSpPr/>
          <p:nvPr/>
        </p:nvSpPr>
        <p:spPr>
          <a:xfrm>
            <a:off x="6357256" y="3313721"/>
            <a:ext cx="1153887" cy="571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 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A2DFE-0AE1-EEB3-D0B8-C7B7FF39C253}"/>
              </a:ext>
            </a:extLst>
          </p:cNvPr>
          <p:cNvSpPr/>
          <p:nvPr/>
        </p:nvSpPr>
        <p:spPr>
          <a:xfrm>
            <a:off x="7639049" y="3313721"/>
            <a:ext cx="1153887" cy="571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 down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FF28AC-AD21-20DF-5D5A-290784540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81826"/>
              </p:ext>
            </p:extLst>
          </p:nvPr>
        </p:nvGraphicFramePr>
        <p:xfrm>
          <a:off x="3135086" y="5195973"/>
          <a:ext cx="2432956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239">
                  <a:extLst>
                    <a:ext uri="{9D8B030D-6E8A-4147-A177-3AD203B41FA5}">
                      <a16:colId xmlns:a16="http://schemas.microsoft.com/office/drawing/2014/main" val="292464895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194387184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408267264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4803247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21073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90DAB6F-6093-A3A7-96B0-BA9230C93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88416"/>
              </p:ext>
            </p:extLst>
          </p:nvPr>
        </p:nvGraphicFramePr>
        <p:xfrm>
          <a:off x="3132364" y="1237485"/>
          <a:ext cx="2432956" cy="395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239">
                  <a:extLst>
                    <a:ext uri="{9D8B030D-6E8A-4147-A177-3AD203B41FA5}">
                      <a16:colId xmlns:a16="http://schemas.microsoft.com/office/drawing/2014/main" val="292464895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194387184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4082672649"/>
                    </a:ext>
                  </a:extLst>
                </a:gridCol>
                <a:gridCol w="608239">
                  <a:extLst>
                    <a:ext uri="{9D8B030D-6E8A-4147-A177-3AD203B41FA5}">
                      <a16:colId xmlns:a16="http://schemas.microsoft.com/office/drawing/2014/main" val="48032475"/>
                    </a:ext>
                  </a:extLst>
                </a:gridCol>
              </a:tblGrid>
              <a:tr h="39584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1073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EE8519-B2C5-51F9-9C21-05C057939169}"/>
              </a:ext>
            </a:extLst>
          </p:cNvPr>
          <p:cNvSpPr/>
          <p:nvPr/>
        </p:nvSpPr>
        <p:spPr>
          <a:xfrm>
            <a:off x="3135086" y="4948643"/>
            <a:ext cx="2435679" cy="138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B6EBE2-0D44-6768-8AE6-96B96D32D5FA}"/>
              </a:ext>
            </a:extLst>
          </p:cNvPr>
          <p:cNvSpPr/>
          <p:nvPr/>
        </p:nvSpPr>
        <p:spPr>
          <a:xfrm>
            <a:off x="6357257" y="2872086"/>
            <a:ext cx="2435679" cy="32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2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266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Index page</vt:lpstr>
      <vt:lpstr>Create page</vt:lpstr>
      <vt:lpstr>Article page</vt:lpstr>
      <vt:lpstr>PowerPoint 프레젠테이션</vt:lpstr>
      <vt:lpstr>Index page</vt:lpstr>
      <vt:lpstr>Login page / Create Account page</vt:lpstr>
      <vt:lpstr>Score page</vt:lpstr>
      <vt:lpstr>Game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page</dc:title>
  <dc:creator>운석 정</dc:creator>
  <cp:lastModifiedBy>Bobby Norton</cp:lastModifiedBy>
  <cp:revision>24</cp:revision>
  <dcterms:created xsi:type="dcterms:W3CDTF">2024-03-15T15:09:53Z</dcterms:created>
  <dcterms:modified xsi:type="dcterms:W3CDTF">2024-03-27T03:41:22Z</dcterms:modified>
</cp:coreProperties>
</file>