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84" r:id="rId6"/>
    <p:sldId id="285" r:id="rId7"/>
    <p:sldId id="264" r:id="rId8"/>
    <p:sldId id="286" r:id="rId9"/>
    <p:sldId id="299" r:id="rId10"/>
    <p:sldId id="300" r:id="rId11"/>
    <p:sldId id="301" r:id="rId12"/>
    <p:sldId id="311" r:id="rId13"/>
    <p:sldId id="302" r:id="rId14"/>
    <p:sldId id="303" r:id="rId15"/>
    <p:sldId id="270" r:id="rId16"/>
    <p:sldId id="295" r:id="rId17"/>
    <p:sldId id="298" r:id="rId18"/>
    <p:sldId id="276" r:id="rId19"/>
    <p:sldId id="309" r:id="rId20"/>
    <p:sldId id="297" r:id="rId21"/>
    <p:sldId id="306" r:id="rId22"/>
    <p:sldId id="307" r:id="rId23"/>
    <p:sldId id="308" r:id="rId24"/>
    <p:sldId id="310" r:id="rId25"/>
    <p:sldId id="282" r:id="rId26"/>
    <p:sldId id="289" r:id="rId27"/>
    <p:sldId id="304" r:id="rId28"/>
    <p:sldId id="293" r:id="rId29"/>
    <p:sldId id="294" r:id="rId30"/>
    <p:sldId id="305" r:id="rId31"/>
    <p:sldId id="296" r:id="rId3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6D7"/>
    <a:srgbClr val="B1B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8" autoAdjust="0"/>
    <p:restoredTop sz="86450"/>
  </p:normalViewPr>
  <p:slideViewPr>
    <p:cSldViewPr snapToGrid="0">
      <p:cViewPr varScale="1">
        <p:scale>
          <a:sx n="110" d="100"/>
          <a:sy n="110" d="100"/>
        </p:scale>
        <p:origin x="76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0233E8-6D8F-1C45-81A3-9541A80D22C7}" type="doc">
      <dgm:prSet loTypeId="urn:microsoft.com/office/officeart/2005/8/layout/orgChar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023B0C7-6BE1-884D-99D0-6C200937F451}">
      <dgm:prSet phldrT="[文字]" custT="1"/>
      <dgm:spPr/>
      <dgm:t>
        <a:bodyPr/>
        <a:lstStyle/>
        <a:p>
          <a:pPr algn="ctr"/>
          <a:r>
            <a:rPr lang="en-US" altLang="zh-TW" sz="2000" dirty="0" smtClean="0"/>
            <a:t>APP</a:t>
          </a:r>
          <a:endParaRPr lang="zh-TW" altLang="en-US" sz="2000" dirty="0"/>
        </a:p>
      </dgm:t>
    </dgm:pt>
    <dgm:pt modelId="{0D7A1D49-CE15-A84A-9229-39138CCF1B0F}" type="parTrans" cxnId="{C630AA14-11FA-4449-98EC-93CF4EEA9C72}">
      <dgm:prSet/>
      <dgm:spPr/>
      <dgm:t>
        <a:bodyPr/>
        <a:lstStyle/>
        <a:p>
          <a:pPr algn="ctr"/>
          <a:endParaRPr lang="zh-TW" altLang="en-US" sz="1600"/>
        </a:p>
      </dgm:t>
    </dgm:pt>
    <dgm:pt modelId="{EB99D103-10B9-BE44-BA2E-B04581EE208A}" type="sibTrans" cxnId="{C630AA14-11FA-4449-98EC-93CF4EEA9C72}">
      <dgm:prSet/>
      <dgm:spPr/>
      <dgm:t>
        <a:bodyPr/>
        <a:lstStyle/>
        <a:p>
          <a:pPr algn="ctr"/>
          <a:endParaRPr lang="zh-TW" altLang="en-US" sz="1600"/>
        </a:p>
      </dgm:t>
    </dgm:pt>
    <dgm:pt modelId="{31604F97-D861-7C4A-ACCF-323A13602E97}">
      <dgm:prSet phldrT="[文字]" custT="1"/>
      <dgm:spPr/>
      <dgm:t>
        <a:bodyPr/>
        <a:lstStyle/>
        <a:p>
          <a:pPr algn="ctr"/>
          <a:r>
            <a:rPr lang="zh-TW" altLang="en-US" sz="2000" dirty="0" smtClean="0"/>
            <a:t>課程資訊</a:t>
          </a:r>
          <a:endParaRPr lang="zh-TW" altLang="en-US" sz="2000" dirty="0"/>
        </a:p>
      </dgm:t>
    </dgm:pt>
    <dgm:pt modelId="{C657A5CC-BC9F-FA4C-9D0A-0B31FDF15514}" type="parTrans" cxnId="{BE9EE553-00D9-4A4D-8550-391A63351ECC}">
      <dgm:prSet/>
      <dgm:spPr/>
      <dgm:t>
        <a:bodyPr/>
        <a:lstStyle/>
        <a:p>
          <a:pPr algn="ctr"/>
          <a:endParaRPr lang="zh-TW" altLang="en-US" sz="1600"/>
        </a:p>
      </dgm:t>
    </dgm:pt>
    <dgm:pt modelId="{962CFE25-DCDC-CD43-883F-A321D9533264}" type="sibTrans" cxnId="{BE9EE553-00D9-4A4D-8550-391A63351ECC}">
      <dgm:prSet/>
      <dgm:spPr/>
      <dgm:t>
        <a:bodyPr/>
        <a:lstStyle/>
        <a:p>
          <a:pPr algn="ctr"/>
          <a:endParaRPr lang="zh-TW" altLang="en-US" sz="1600"/>
        </a:p>
      </dgm:t>
    </dgm:pt>
    <dgm:pt modelId="{55FDF5E9-AC0B-6242-AFF4-CF359508D36D}">
      <dgm:prSet custT="1"/>
      <dgm:spPr/>
      <dgm:t>
        <a:bodyPr/>
        <a:lstStyle/>
        <a:p>
          <a:pPr algn="ctr"/>
          <a:r>
            <a:rPr lang="zh-TW" altLang="en-US" sz="2000" dirty="0" smtClean="0"/>
            <a:t>訊息提醒</a:t>
          </a:r>
          <a:endParaRPr lang="zh-TW" altLang="en-US" sz="2000" dirty="0"/>
        </a:p>
      </dgm:t>
    </dgm:pt>
    <dgm:pt modelId="{6892561A-C58C-B648-81AB-B027A0424A08}" type="parTrans" cxnId="{9C15DB68-3933-1347-A492-08E7B6CD4117}">
      <dgm:prSet/>
      <dgm:spPr/>
      <dgm:t>
        <a:bodyPr/>
        <a:lstStyle/>
        <a:p>
          <a:pPr algn="ctr"/>
          <a:endParaRPr lang="zh-TW" altLang="en-US" sz="1600"/>
        </a:p>
      </dgm:t>
    </dgm:pt>
    <dgm:pt modelId="{90DF7E7B-BA76-4346-B5A6-27A2F64A65F8}" type="sibTrans" cxnId="{9C15DB68-3933-1347-A492-08E7B6CD4117}">
      <dgm:prSet/>
      <dgm:spPr/>
      <dgm:t>
        <a:bodyPr/>
        <a:lstStyle/>
        <a:p>
          <a:pPr algn="ctr"/>
          <a:endParaRPr lang="zh-TW" altLang="en-US" sz="1600"/>
        </a:p>
      </dgm:t>
    </dgm:pt>
    <dgm:pt modelId="{2FA747DD-CB5E-6D45-A504-EC7C73132597}">
      <dgm:prSet custT="1"/>
      <dgm:spPr/>
      <dgm:t>
        <a:bodyPr/>
        <a:lstStyle/>
        <a:p>
          <a:pPr algn="ctr"/>
          <a:r>
            <a:rPr lang="zh-TW" altLang="en-US" sz="2000" dirty="0" smtClean="0"/>
            <a:t>登入</a:t>
          </a:r>
          <a:endParaRPr lang="zh-TW" altLang="en-US" sz="2000" dirty="0"/>
        </a:p>
      </dgm:t>
    </dgm:pt>
    <dgm:pt modelId="{A466482E-0CD0-2F4E-93A8-836159BF41A5}" type="parTrans" cxnId="{57DC71F7-AD0D-F94E-996B-9356CA1C2FA1}">
      <dgm:prSet/>
      <dgm:spPr/>
      <dgm:t>
        <a:bodyPr/>
        <a:lstStyle/>
        <a:p>
          <a:pPr algn="ctr"/>
          <a:endParaRPr lang="zh-TW" altLang="en-US" sz="1600"/>
        </a:p>
      </dgm:t>
    </dgm:pt>
    <dgm:pt modelId="{CD843E17-6C9B-D047-8140-9CEA7AA0E808}" type="sibTrans" cxnId="{57DC71F7-AD0D-F94E-996B-9356CA1C2FA1}">
      <dgm:prSet/>
      <dgm:spPr/>
      <dgm:t>
        <a:bodyPr/>
        <a:lstStyle/>
        <a:p>
          <a:pPr algn="ctr"/>
          <a:endParaRPr lang="zh-TW" altLang="en-US" sz="1600"/>
        </a:p>
      </dgm:t>
    </dgm:pt>
    <dgm:pt modelId="{D124AF95-3C8F-8342-AECF-26773F34DEB7}">
      <dgm:prSet custT="1"/>
      <dgm:spPr/>
      <dgm:t>
        <a:bodyPr/>
        <a:lstStyle/>
        <a:p>
          <a:pPr algn="ctr"/>
          <a:r>
            <a:rPr lang="zh-TW" altLang="en-US" sz="2000" dirty="0" smtClean="0"/>
            <a:t>查看作業</a:t>
          </a:r>
          <a:endParaRPr lang="zh-TW" altLang="en-US" sz="2000" dirty="0"/>
        </a:p>
      </dgm:t>
    </dgm:pt>
    <dgm:pt modelId="{31F7365B-9F13-8641-8A87-E325AB20372F}" type="parTrans" cxnId="{8AD267DF-E07E-024A-AA96-026300DEC491}">
      <dgm:prSet/>
      <dgm:spPr/>
      <dgm:t>
        <a:bodyPr/>
        <a:lstStyle/>
        <a:p>
          <a:pPr algn="ctr"/>
          <a:endParaRPr lang="zh-TW" altLang="en-US" sz="1600"/>
        </a:p>
      </dgm:t>
    </dgm:pt>
    <dgm:pt modelId="{3CF3EA46-672E-8547-A811-455A90901715}" type="sibTrans" cxnId="{8AD267DF-E07E-024A-AA96-026300DEC491}">
      <dgm:prSet/>
      <dgm:spPr/>
      <dgm:t>
        <a:bodyPr/>
        <a:lstStyle/>
        <a:p>
          <a:pPr algn="ctr"/>
          <a:endParaRPr lang="zh-TW" altLang="en-US" sz="1600"/>
        </a:p>
      </dgm:t>
    </dgm:pt>
    <dgm:pt modelId="{C6D8EFAF-ED2F-5447-97DD-1CBA52AA3AD1}">
      <dgm:prSet custT="1"/>
      <dgm:spPr/>
      <dgm:t>
        <a:bodyPr/>
        <a:lstStyle/>
        <a:p>
          <a:pPr algn="ctr"/>
          <a:r>
            <a:rPr lang="zh-TW" altLang="en-US" sz="2000" dirty="0" smtClean="0"/>
            <a:t>查看資訊</a:t>
          </a:r>
          <a:endParaRPr lang="zh-TW" altLang="en-US" sz="2000" dirty="0"/>
        </a:p>
      </dgm:t>
    </dgm:pt>
    <dgm:pt modelId="{447C93ED-C3F6-2E4F-9DF3-07E45ED3D46A}" type="parTrans" cxnId="{C7D98502-0C62-1E48-BC8B-4C868B5BEE5B}">
      <dgm:prSet/>
      <dgm:spPr/>
      <dgm:t>
        <a:bodyPr/>
        <a:lstStyle/>
        <a:p>
          <a:pPr algn="ctr"/>
          <a:endParaRPr lang="zh-TW" altLang="en-US" sz="1600"/>
        </a:p>
      </dgm:t>
    </dgm:pt>
    <dgm:pt modelId="{03273879-9818-5942-900C-79ECD2D17361}" type="sibTrans" cxnId="{C7D98502-0C62-1E48-BC8B-4C868B5BEE5B}">
      <dgm:prSet/>
      <dgm:spPr/>
      <dgm:t>
        <a:bodyPr/>
        <a:lstStyle/>
        <a:p>
          <a:pPr algn="ctr"/>
          <a:endParaRPr lang="zh-TW" altLang="en-US" sz="1600"/>
        </a:p>
      </dgm:t>
    </dgm:pt>
    <dgm:pt modelId="{BDDC5BFD-E505-6249-AD17-C6FDAEE3341D}">
      <dgm:prSet custT="1"/>
      <dgm:spPr/>
      <dgm:t>
        <a:bodyPr/>
        <a:lstStyle/>
        <a:p>
          <a:pPr algn="ctr"/>
          <a:r>
            <a:rPr lang="zh-TW" altLang="en-US" sz="2000" dirty="0" smtClean="0"/>
            <a:t>顯示今日課表</a:t>
          </a:r>
          <a:endParaRPr lang="zh-TW" altLang="en-US" sz="2000" dirty="0"/>
        </a:p>
      </dgm:t>
    </dgm:pt>
    <dgm:pt modelId="{407B8481-0301-6148-82B7-AB3E566A1B66}" type="parTrans" cxnId="{FEB802DD-757C-9F44-B3CB-BBD9C34B6E25}">
      <dgm:prSet/>
      <dgm:spPr/>
      <dgm:t>
        <a:bodyPr/>
        <a:lstStyle/>
        <a:p>
          <a:pPr algn="ctr"/>
          <a:endParaRPr lang="zh-TW" altLang="en-US" sz="1600"/>
        </a:p>
      </dgm:t>
    </dgm:pt>
    <dgm:pt modelId="{6C78699A-2793-5A49-9FCA-3812AEA6284F}" type="sibTrans" cxnId="{FEB802DD-757C-9F44-B3CB-BBD9C34B6E25}">
      <dgm:prSet/>
      <dgm:spPr/>
      <dgm:t>
        <a:bodyPr/>
        <a:lstStyle/>
        <a:p>
          <a:pPr algn="ctr"/>
          <a:endParaRPr lang="zh-TW" altLang="en-US" sz="1600"/>
        </a:p>
      </dgm:t>
    </dgm:pt>
    <dgm:pt modelId="{5960436F-EABA-DF44-A409-D0B6889C81C4}">
      <dgm:prSet custT="1"/>
      <dgm:spPr/>
      <dgm:t>
        <a:bodyPr/>
        <a:lstStyle/>
        <a:p>
          <a:pPr algn="ctr"/>
          <a:r>
            <a:rPr lang="zh-TW" altLang="en-US" sz="2000" dirty="0" smtClean="0"/>
            <a:t>教材</a:t>
          </a:r>
          <a:endParaRPr lang="zh-TW" altLang="en-US" sz="2000" dirty="0"/>
        </a:p>
      </dgm:t>
    </dgm:pt>
    <dgm:pt modelId="{4491DF0E-3297-DD44-BC37-5034408F6151}" type="parTrans" cxnId="{1250BFDE-4B0A-AD4A-8BFB-5A8D1943E5F5}">
      <dgm:prSet/>
      <dgm:spPr/>
      <dgm:t>
        <a:bodyPr/>
        <a:lstStyle/>
        <a:p>
          <a:pPr algn="ctr"/>
          <a:endParaRPr lang="zh-TW" altLang="en-US" sz="1600"/>
        </a:p>
      </dgm:t>
    </dgm:pt>
    <dgm:pt modelId="{5C165E69-4978-B945-8561-72B1663F1763}" type="sibTrans" cxnId="{1250BFDE-4B0A-AD4A-8BFB-5A8D1943E5F5}">
      <dgm:prSet/>
      <dgm:spPr/>
      <dgm:t>
        <a:bodyPr/>
        <a:lstStyle/>
        <a:p>
          <a:pPr algn="ctr"/>
          <a:endParaRPr lang="zh-TW" altLang="en-US" sz="1600"/>
        </a:p>
      </dgm:t>
    </dgm:pt>
    <dgm:pt modelId="{492AE3BA-9FC5-1242-933B-96AF17F42FB3}">
      <dgm:prSet custT="1"/>
      <dgm:spPr/>
      <dgm:t>
        <a:bodyPr/>
        <a:lstStyle/>
        <a:p>
          <a:pPr algn="ctr"/>
          <a:r>
            <a:rPr lang="zh-TW" altLang="en-US" sz="2000" dirty="0" smtClean="0"/>
            <a:t>檢視本學期教材</a:t>
          </a:r>
          <a:endParaRPr lang="zh-TW" altLang="en-US" sz="2000" dirty="0"/>
        </a:p>
      </dgm:t>
    </dgm:pt>
    <dgm:pt modelId="{99C75F2C-E6E9-F840-987C-AD264D1F17ED}" type="parTrans" cxnId="{A0A7A484-71FE-7349-A8F6-AA6C074E0662}">
      <dgm:prSet/>
      <dgm:spPr/>
      <dgm:t>
        <a:bodyPr/>
        <a:lstStyle/>
        <a:p>
          <a:pPr algn="ctr"/>
          <a:endParaRPr lang="zh-TW" altLang="en-US" sz="1600"/>
        </a:p>
      </dgm:t>
    </dgm:pt>
    <dgm:pt modelId="{46375A24-9E13-B04D-A7F9-F38C20663F8E}" type="sibTrans" cxnId="{A0A7A484-71FE-7349-A8F6-AA6C074E0662}">
      <dgm:prSet/>
      <dgm:spPr/>
      <dgm:t>
        <a:bodyPr/>
        <a:lstStyle/>
        <a:p>
          <a:pPr algn="ctr"/>
          <a:endParaRPr lang="zh-TW" altLang="en-US" sz="1600"/>
        </a:p>
      </dgm:t>
    </dgm:pt>
    <dgm:pt modelId="{7FB60096-691D-2C46-9697-B63A6D81F4CC}">
      <dgm:prSet custT="1"/>
      <dgm:spPr/>
      <dgm:t>
        <a:bodyPr/>
        <a:lstStyle/>
        <a:p>
          <a:pPr algn="ctr"/>
          <a:r>
            <a:rPr lang="zh-TW" altLang="en-US" sz="2000" dirty="0" smtClean="0"/>
            <a:t>檢視歷年教材</a:t>
          </a:r>
          <a:endParaRPr lang="zh-TW" altLang="en-US" sz="2000" dirty="0"/>
        </a:p>
      </dgm:t>
    </dgm:pt>
    <dgm:pt modelId="{C8B09B8B-5457-E148-A777-4E3A53EBF2CA}" type="parTrans" cxnId="{A1A30008-2E2E-444A-BEDF-5F084A2B91F8}">
      <dgm:prSet/>
      <dgm:spPr/>
      <dgm:t>
        <a:bodyPr/>
        <a:lstStyle/>
        <a:p>
          <a:pPr algn="ctr"/>
          <a:endParaRPr lang="zh-TW" altLang="en-US" sz="1600"/>
        </a:p>
      </dgm:t>
    </dgm:pt>
    <dgm:pt modelId="{C2E727E1-0B70-F94C-8E00-DE6992911D4E}" type="sibTrans" cxnId="{A1A30008-2E2E-444A-BEDF-5F084A2B91F8}">
      <dgm:prSet/>
      <dgm:spPr/>
      <dgm:t>
        <a:bodyPr/>
        <a:lstStyle/>
        <a:p>
          <a:pPr algn="ctr"/>
          <a:endParaRPr lang="zh-TW" altLang="en-US" sz="1600"/>
        </a:p>
      </dgm:t>
    </dgm:pt>
    <dgm:pt modelId="{D998D924-B43E-B741-B9B4-EA3D29B6BE4A}">
      <dgm:prSet custT="1"/>
      <dgm:spPr/>
      <dgm:t>
        <a:bodyPr/>
        <a:lstStyle/>
        <a:p>
          <a:pPr algn="ctr"/>
          <a:r>
            <a:rPr lang="zh-TW" altLang="en-US" sz="2000" dirty="0" smtClean="0"/>
            <a:t>自動登入</a:t>
          </a:r>
          <a:endParaRPr lang="zh-TW" altLang="en-US" sz="2000" dirty="0"/>
        </a:p>
      </dgm:t>
    </dgm:pt>
    <dgm:pt modelId="{65C61160-1547-ED41-8C34-2EC55DEB7A66}" type="parTrans" cxnId="{3C391431-F0A7-0348-B8A6-6E4DE3E6E86C}">
      <dgm:prSet/>
      <dgm:spPr/>
      <dgm:t>
        <a:bodyPr/>
        <a:lstStyle/>
        <a:p>
          <a:pPr algn="ctr"/>
          <a:endParaRPr lang="zh-TW" altLang="en-US" sz="1800"/>
        </a:p>
      </dgm:t>
    </dgm:pt>
    <dgm:pt modelId="{3132D08F-48DA-BF4F-AAC8-22117809B4DD}" type="sibTrans" cxnId="{3C391431-F0A7-0348-B8A6-6E4DE3E6E86C}">
      <dgm:prSet/>
      <dgm:spPr/>
      <dgm:t>
        <a:bodyPr/>
        <a:lstStyle/>
        <a:p>
          <a:pPr algn="ctr"/>
          <a:endParaRPr lang="zh-TW" altLang="en-US" sz="1800"/>
        </a:p>
      </dgm:t>
    </dgm:pt>
    <dgm:pt modelId="{63039A11-23B4-9147-B160-50E1591150D1}">
      <dgm:prSet custT="1"/>
      <dgm:spPr/>
      <dgm:t>
        <a:bodyPr/>
        <a:lstStyle/>
        <a:p>
          <a:pPr algn="ctr"/>
          <a:r>
            <a:rPr lang="zh-TW" altLang="en-US" sz="2000" dirty="0" smtClean="0"/>
            <a:t>爬蟲</a:t>
          </a:r>
          <a:endParaRPr lang="zh-TW" altLang="en-US" sz="2000" dirty="0"/>
        </a:p>
      </dgm:t>
    </dgm:pt>
    <dgm:pt modelId="{547B6027-3AFC-D340-B1C5-9BEEA384E195}" type="parTrans" cxnId="{986E31BA-292A-A144-A2CF-44F650A1DF7A}">
      <dgm:prSet/>
      <dgm:spPr/>
      <dgm:t>
        <a:bodyPr/>
        <a:lstStyle/>
        <a:p>
          <a:pPr algn="ctr"/>
          <a:endParaRPr lang="zh-TW" altLang="en-US" sz="1800"/>
        </a:p>
      </dgm:t>
    </dgm:pt>
    <dgm:pt modelId="{56D876CB-54AF-0D4A-A762-A03E06895EAE}" type="sibTrans" cxnId="{986E31BA-292A-A144-A2CF-44F650A1DF7A}">
      <dgm:prSet/>
      <dgm:spPr/>
      <dgm:t>
        <a:bodyPr/>
        <a:lstStyle/>
        <a:p>
          <a:pPr algn="ctr"/>
          <a:endParaRPr lang="zh-TW" altLang="en-US" sz="1800"/>
        </a:p>
      </dgm:t>
    </dgm:pt>
    <dgm:pt modelId="{AF463A56-5A47-6F42-8E04-9F7D0B7059C4}">
      <dgm:prSet custT="1"/>
      <dgm:spPr/>
      <dgm:t>
        <a:bodyPr/>
        <a:lstStyle/>
        <a:p>
          <a:pPr algn="ctr"/>
          <a:r>
            <a:rPr lang="zh-TW" altLang="en-US" sz="2000" dirty="0" smtClean="0"/>
            <a:t>抓取資料</a:t>
          </a:r>
          <a:endParaRPr lang="zh-TW" altLang="en-US" sz="2000" dirty="0"/>
        </a:p>
      </dgm:t>
    </dgm:pt>
    <dgm:pt modelId="{D9FBD4A5-11B1-8D47-B77B-E4844A00E2E2}" type="parTrans" cxnId="{AF28CDF5-5603-9448-8A64-B2D91EC4C1D4}">
      <dgm:prSet/>
      <dgm:spPr/>
      <dgm:t>
        <a:bodyPr/>
        <a:lstStyle/>
        <a:p>
          <a:pPr algn="ctr"/>
          <a:endParaRPr lang="zh-TW" altLang="en-US" sz="1800"/>
        </a:p>
      </dgm:t>
    </dgm:pt>
    <dgm:pt modelId="{9276AE6D-0B0F-324D-9EC7-D51640CCA683}" type="sibTrans" cxnId="{AF28CDF5-5603-9448-8A64-B2D91EC4C1D4}">
      <dgm:prSet/>
      <dgm:spPr/>
      <dgm:t>
        <a:bodyPr/>
        <a:lstStyle/>
        <a:p>
          <a:pPr algn="ctr"/>
          <a:endParaRPr lang="zh-TW" altLang="en-US" sz="1800"/>
        </a:p>
      </dgm:t>
    </dgm:pt>
    <dgm:pt modelId="{D155C409-BC30-4FB2-9BAE-B98DC82FD3F0}">
      <dgm:prSet custT="1"/>
      <dgm:spPr/>
      <dgm:t>
        <a:bodyPr/>
        <a:lstStyle/>
        <a:p>
          <a:pPr algn="ctr"/>
          <a:r>
            <a:rPr lang="zh-TW" altLang="en-US" sz="2000" dirty="0" smtClean="0"/>
            <a:t>設置通知</a:t>
          </a:r>
          <a:endParaRPr lang="zh-TW" altLang="en-US" sz="2000" dirty="0"/>
        </a:p>
      </dgm:t>
    </dgm:pt>
    <dgm:pt modelId="{E7F16C19-900E-48FE-8C7E-696FF2297D31}" type="sibTrans" cxnId="{A10B4705-12E3-4133-936E-4BE6C34D8006}">
      <dgm:prSet/>
      <dgm:spPr/>
      <dgm:t>
        <a:bodyPr/>
        <a:lstStyle/>
        <a:p>
          <a:pPr algn="ctr"/>
          <a:endParaRPr lang="zh-TW" altLang="en-US" sz="2000"/>
        </a:p>
      </dgm:t>
    </dgm:pt>
    <dgm:pt modelId="{3AF86E04-F15A-4385-BF22-C2959A2548B9}" type="parTrans" cxnId="{A10B4705-12E3-4133-936E-4BE6C34D8006}">
      <dgm:prSet/>
      <dgm:spPr/>
      <dgm:t>
        <a:bodyPr/>
        <a:lstStyle/>
        <a:p>
          <a:pPr algn="ctr"/>
          <a:endParaRPr lang="zh-TW" altLang="en-US" sz="2000"/>
        </a:p>
      </dgm:t>
    </dgm:pt>
    <dgm:pt modelId="{44B69E54-60F6-4C5B-A08E-7040D6BF552B}">
      <dgm:prSet custT="1"/>
      <dgm:spPr/>
      <dgm:t>
        <a:bodyPr/>
        <a:lstStyle/>
        <a:p>
          <a:pPr algn="ctr"/>
          <a:r>
            <a:rPr lang="zh-TW" altLang="en-US" sz="2000" dirty="0" smtClean="0"/>
            <a:t>編輯通知</a:t>
          </a:r>
          <a:endParaRPr lang="zh-TW" altLang="en-US" sz="2000" dirty="0"/>
        </a:p>
      </dgm:t>
    </dgm:pt>
    <dgm:pt modelId="{78C2337E-84C2-4E9D-B2D0-907C9A004273}" type="parTrans" cxnId="{5CE7F065-81F1-4EFB-B558-2BA9B38EF026}">
      <dgm:prSet/>
      <dgm:spPr/>
      <dgm:t>
        <a:bodyPr/>
        <a:lstStyle/>
        <a:p>
          <a:pPr algn="ctr"/>
          <a:endParaRPr lang="zh-TW" altLang="en-US" sz="2000"/>
        </a:p>
      </dgm:t>
    </dgm:pt>
    <dgm:pt modelId="{3335D3E9-C1EA-4C68-950E-A2678E4B21E1}" type="sibTrans" cxnId="{5CE7F065-81F1-4EFB-B558-2BA9B38EF026}">
      <dgm:prSet/>
      <dgm:spPr/>
      <dgm:t>
        <a:bodyPr/>
        <a:lstStyle/>
        <a:p>
          <a:pPr algn="ctr"/>
          <a:endParaRPr lang="zh-TW" altLang="en-US" sz="2000"/>
        </a:p>
      </dgm:t>
    </dgm:pt>
    <dgm:pt modelId="{266A27E3-CC3C-4EE3-A785-4C4103567F28}">
      <dgm:prSet custT="1"/>
      <dgm:spPr/>
      <dgm:t>
        <a:bodyPr/>
        <a:lstStyle/>
        <a:p>
          <a:pPr algn="ctr"/>
          <a:r>
            <a:rPr lang="zh-TW" altLang="en-US" sz="2000" dirty="0" smtClean="0"/>
            <a:t>顯示通知</a:t>
          </a:r>
          <a:endParaRPr lang="zh-TW" altLang="en-US" sz="2000" dirty="0"/>
        </a:p>
      </dgm:t>
    </dgm:pt>
    <dgm:pt modelId="{C0FED9C4-F980-442B-A425-5B468C7EFBA1}" type="parTrans" cxnId="{62FF18DA-8675-4CCD-9A88-77B04711E552}">
      <dgm:prSet/>
      <dgm:spPr/>
      <dgm:t>
        <a:bodyPr/>
        <a:lstStyle/>
        <a:p>
          <a:pPr algn="ctr"/>
          <a:endParaRPr lang="zh-TW" altLang="en-US" sz="2000"/>
        </a:p>
      </dgm:t>
    </dgm:pt>
    <dgm:pt modelId="{FB6C6581-2702-47B9-B158-7778937B9985}" type="sibTrans" cxnId="{62FF18DA-8675-4CCD-9A88-77B04711E552}">
      <dgm:prSet/>
      <dgm:spPr/>
      <dgm:t>
        <a:bodyPr/>
        <a:lstStyle/>
        <a:p>
          <a:pPr algn="ctr"/>
          <a:endParaRPr lang="zh-TW" altLang="en-US" sz="2000"/>
        </a:p>
      </dgm:t>
    </dgm:pt>
    <dgm:pt modelId="{DBE25726-91B8-4971-878A-51D5762F28FB}">
      <dgm:prSet custT="1"/>
      <dgm:spPr/>
      <dgm:t>
        <a:bodyPr/>
        <a:lstStyle/>
        <a:p>
          <a:pPr algn="ctr"/>
          <a:r>
            <a:rPr lang="zh-TW" altLang="en-US" sz="2000" dirty="0" smtClean="0"/>
            <a:t>顯示作業繳交時間</a:t>
          </a:r>
          <a:endParaRPr lang="zh-TW" altLang="en-US" sz="2000" dirty="0"/>
        </a:p>
      </dgm:t>
    </dgm:pt>
    <dgm:pt modelId="{5B2B15E3-404F-48A0-8928-D7581AA55E2F}" type="parTrans" cxnId="{C2160C07-FA2C-43DE-927B-20A67BDACEA0}">
      <dgm:prSet/>
      <dgm:spPr/>
      <dgm:t>
        <a:bodyPr/>
        <a:lstStyle/>
        <a:p>
          <a:pPr algn="ctr"/>
          <a:endParaRPr lang="zh-TW" altLang="en-US" sz="2000"/>
        </a:p>
      </dgm:t>
    </dgm:pt>
    <dgm:pt modelId="{42D3383F-DCE3-40CF-9EBD-BFE37F42DD74}" type="sibTrans" cxnId="{C2160C07-FA2C-43DE-927B-20A67BDACEA0}">
      <dgm:prSet/>
      <dgm:spPr/>
      <dgm:t>
        <a:bodyPr/>
        <a:lstStyle/>
        <a:p>
          <a:pPr algn="ctr"/>
          <a:endParaRPr lang="zh-TW" altLang="en-US" sz="2000"/>
        </a:p>
      </dgm:t>
    </dgm:pt>
    <dgm:pt modelId="{8749600A-43E6-4243-8D85-29DEAEE61044}">
      <dgm:prSet custT="1"/>
      <dgm:spPr/>
      <dgm:t>
        <a:bodyPr/>
        <a:lstStyle/>
        <a:p>
          <a:pPr algn="ctr"/>
          <a:r>
            <a:rPr lang="zh-TW" altLang="en-US" sz="2000" dirty="0" smtClean="0"/>
            <a:t>新增通知</a:t>
          </a:r>
          <a:endParaRPr lang="zh-TW" altLang="en-US" sz="2000" dirty="0"/>
        </a:p>
      </dgm:t>
    </dgm:pt>
    <dgm:pt modelId="{D3776FEB-F6C9-4C60-8747-C0A5C192FBD7}" type="parTrans" cxnId="{DE3796AF-7D92-4CEE-B93A-58C9A082B7B0}">
      <dgm:prSet/>
      <dgm:spPr/>
      <dgm:t>
        <a:bodyPr/>
        <a:lstStyle/>
        <a:p>
          <a:pPr algn="ctr"/>
          <a:endParaRPr lang="zh-TW" altLang="en-US" sz="2000"/>
        </a:p>
      </dgm:t>
    </dgm:pt>
    <dgm:pt modelId="{DBE33837-F0CF-433C-888A-56FF3C054F92}" type="sibTrans" cxnId="{DE3796AF-7D92-4CEE-B93A-58C9A082B7B0}">
      <dgm:prSet/>
      <dgm:spPr/>
      <dgm:t>
        <a:bodyPr/>
        <a:lstStyle/>
        <a:p>
          <a:pPr algn="ctr"/>
          <a:endParaRPr lang="zh-TW" altLang="en-US" sz="2000"/>
        </a:p>
      </dgm:t>
    </dgm:pt>
    <dgm:pt modelId="{C58D6BF5-1ECC-44BB-BB71-8D3D29BFFEC4}">
      <dgm:prSet custT="1"/>
      <dgm:spPr/>
      <dgm:t>
        <a:bodyPr/>
        <a:lstStyle/>
        <a:p>
          <a:pPr algn="ctr"/>
          <a:r>
            <a:rPr lang="zh-TW" altLang="en-US" sz="2000" dirty="0" smtClean="0"/>
            <a:t>逾時重登</a:t>
          </a:r>
          <a:endParaRPr lang="zh-TW" altLang="en-US" sz="2000" dirty="0"/>
        </a:p>
      </dgm:t>
    </dgm:pt>
    <dgm:pt modelId="{7697D661-DEC4-40EE-A7FC-AD93918428A2}" type="parTrans" cxnId="{A920F009-4CB1-430C-B4F5-246912229026}">
      <dgm:prSet/>
      <dgm:spPr/>
      <dgm:t>
        <a:bodyPr/>
        <a:lstStyle/>
        <a:p>
          <a:pPr algn="ctr"/>
          <a:endParaRPr lang="zh-TW" altLang="en-US" sz="2000"/>
        </a:p>
      </dgm:t>
    </dgm:pt>
    <dgm:pt modelId="{A3291683-0148-49AC-BC0A-D38D547B1622}" type="sibTrans" cxnId="{A920F009-4CB1-430C-B4F5-246912229026}">
      <dgm:prSet/>
      <dgm:spPr/>
      <dgm:t>
        <a:bodyPr/>
        <a:lstStyle/>
        <a:p>
          <a:pPr algn="ctr"/>
          <a:endParaRPr lang="zh-TW" altLang="en-US" sz="2000"/>
        </a:p>
      </dgm:t>
    </dgm:pt>
    <dgm:pt modelId="{173E23DA-3031-42D1-A9EB-930173FE05F2}">
      <dgm:prSet custT="1"/>
      <dgm:spPr/>
      <dgm:t>
        <a:bodyPr/>
        <a:lstStyle/>
        <a:p>
          <a:pPr algn="ctr"/>
          <a:r>
            <a:rPr lang="zh-TW" altLang="en-US" sz="2000" dirty="0" smtClean="0"/>
            <a:t>首次登入</a:t>
          </a:r>
          <a:endParaRPr lang="zh-TW" altLang="en-US" sz="2000" dirty="0"/>
        </a:p>
      </dgm:t>
    </dgm:pt>
    <dgm:pt modelId="{358189BD-019D-41FA-8887-10C9A9C0C793}" type="parTrans" cxnId="{91EB83EC-432C-4B67-B6DE-DB5558C8D479}">
      <dgm:prSet/>
      <dgm:spPr/>
      <dgm:t>
        <a:bodyPr/>
        <a:lstStyle/>
        <a:p>
          <a:endParaRPr lang="zh-TW" altLang="en-US"/>
        </a:p>
      </dgm:t>
    </dgm:pt>
    <dgm:pt modelId="{384A2180-62DC-4F82-BBD6-FB6C9AC96E5E}" type="sibTrans" cxnId="{91EB83EC-432C-4B67-B6DE-DB5558C8D479}">
      <dgm:prSet/>
      <dgm:spPr/>
      <dgm:t>
        <a:bodyPr/>
        <a:lstStyle/>
        <a:p>
          <a:endParaRPr lang="zh-TW" altLang="en-US"/>
        </a:p>
      </dgm:t>
    </dgm:pt>
    <dgm:pt modelId="{038A0603-FB34-4248-ADF7-7C5F078FEB67}">
      <dgm:prSet custT="1"/>
      <dgm:spPr/>
      <dgm:t>
        <a:bodyPr/>
        <a:lstStyle/>
        <a:p>
          <a:pPr algn="ctr"/>
          <a:r>
            <a:rPr lang="zh-TW" altLang="en-US" sz="2000" dirty="0" smtClean="0"/>
            <a:t>刪除通知</a:t>
          </a:r>
          <a:endParaRPr lang="zh-TW" altLang="en-US" sz="2000" dirty="0"/>
        </a:p>
      </dgm:t>
    </dgm:pt>
    <dgm:pt modelId="{53B26A6E-CA9F-2742-B0C2-42D04F171F34}" type="parTrans" cxnId="{38AFB8EB-71C4-204E-8BDD-AE5AF03A065E}">
      <dgm:prSet/>
      <dgm:spPr/>
      <dgm:t>
        <a:bodyPr/>
        <a:lstStyle/>
        <a:p>
          <a:endParaRPr lang="zh-TW" altLang="en-US"/>
        </a:p>
      </dgm:t>
    </dgm:pt>
    <dgm:pt modelId="{E1A76D73-31C6-5E4B-BA03-94F79B9290B8}" type="sibTrans" cxnId="{38AFB8EB-71C4-204E-8BDD-AE5AF03A065E}">
      <dgm:prSet/>
      <dgm:spPr/>
      <dgm:t>
        <a:bodyPr/>
        <a:lstStyle/>
        <a:p>
          <a:endParaRPr lang="zh-TW" altLang="en-US"/>
        </a:p>
      </dgm:t>
    </dgm:pt>
    <dgm:pt modelId="{A0EE3713-7D84-7246-A34C-F0903DC0273B}" type="pres">
      <dgm:prSet presAssocID="{D20233E8-6D8F-1C45-81A3-9541A80D22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583DD94-AD7F-914D-9022-D39E148626DF}" type="pres">
      <dgm:prSet presAssocID="{A023B0C7-6BE1-884D-99D0-6C200937F451}" presName="hierRoot1" presStyleCnt="0">
        <dgm:presLayoutVars>
          <dgm:hierBranch val="init"/>
        </dgm:presLayoutVars>
      </dgm:prSet>
      <dgm:spPr/>
    </dgm:pt>
    <dgm:pt modelId="{6CDC5F79-EAA0-4948-B6CF-6587478135E7}" type="pres">
      <dgm:prSet presAssocID="{A023B0C7-6BE1-884D-99D0-6C200937F451}" presName="rootComposite1" presStyleCnt="0"/>
      <dgm:spPr/>
    </dgm:pt>
    <dgm:pt modelId="{3F334557-6A83-E140-805F-98B7C98F6B6A}" type="pres">
      <dgm:prSet presAssocID="{A023B0C7-6BE1-884D-99D0-6C200937F45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594C98C-D8C1-8544-B608-5D2B3DC8790E}" type="pres">
      <dgm:prSet presAssocID="{A023B0C7-6BE1-884D-99D0-6C200937F451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8389FCC1-89FC-9F49-8ABC-3F3A23C15818}" type="pres">
      <dgm:prSet presAssocID="{A023B0C7-6BE1-884D-99D0-6C200937F451}" presName="hierChild2" presStyleCnt="0"/>
      <dgm:spPr/>
    </dgm:pt>
    <dgm:pt modelId="{64CDF3FA-D6FD-014F-AC0A-87D599354D6F}" type="pres">
      <dgm:prSet presAssocID="{C657A5CC-BC9F-FA4C-9D0A-0B31FDF15514}" presName="Name37" presStyleLbl="parChTrans1D2" presStyleIdx="0" presStyleCnt="6"/>
      <dgm:spPr/>
      <dgm:t>
        <a:bodyPr/>
        <a:lstStyle/>
        <a:p>
          <a:endParaRPr lang="zh-TW" altLang="en-US"/>
        </a:p>
      </dgm:t>
    </dgm:pt>
    <dgm:pt modelId="{24AF253A-4603-D943-AF30-2D27AB255E56}" type="pres">
      <dgm:prSet presAssocID="{31604F97-D861-7C4A-ACCF-323A13602E97}" presName="hierRoot2" presStyleCnt="0">
        <dgm:presLayoutVars>
          <dgm:hierBranch val="init"/>
        </dgm:presLayoutVars>
      </dgm:prSet>
      <dgm:spPr/>
    </dgm:pt>
    <dgm:pt modelId="{D440165A-A6D1-8949-BBF6-7561C3B2667B}" type="pres">
      <dgm:prSet presAssocID="{31604F97-D861-7C4A-ACCF-323A13602E97}" presName="rootComposite" presStyleCnt="0"/>
      <dgm:spPr/>
    </dgm:pt>
    <dgm:pt modelId="{D3030481-9328-FD4E-9635-2FA39DBCEE28}" type="pres">
      <dgm:prSet presAssocID="{31604F97-D861-7C4A-ACCF-323A13602E97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1DE4178-0446-614E-98EF-62C30883B002}" type="pres">
      <dgm:prSet presAssocID="{31604F97-D861-7C4A-ACCF-323A13602E97}" presName="rootConnector" presStyleLbl="node2" presStyleIdx="0" presStyleCnt="6"/>
      <dgm:spPr/>
      <dgm:t>
        <a:bodyPr/>
        <a:lstStyle/>
        <a:p>
          <a:endParaRPr lang="zh-TW" altLang="en-US"/>
        </a:p>
      </dgm:t>
    </dgm:pt>
    <dgm:pt modelId="{24B62449-97FA-AC46-93E4-E739EFE17FD9}" type="pres">
      <dgm:prSet presAssocID="{31604F97-D861-7C4A-ACCF-323A13602E97}" presName="hierChild4" presStyleCnt="0"/>
      <dgm:spPr/>
    </dgm:pt>
    <dgm:pt modelId="{FC2B623D-C579-F14C-98FA-345EC1EC83AA}" type="pres">
      <dgm:prSet presAssocID="{31F7365B-9F13-8641-8A87-E325AB20372F}" presName="Name37" presStyleLbl="parChTrans1D3" presStyleIdx="0" presStyleCnt="14"/>
      <dgm:spPr/>
      <dgm:t>
        <a:bodyPr/>
        <a:lstStyle/>
        <a:p>
          <a:endParaRPr lang="zh-TW" altLang="en-US"/>
        </a:p>
      </dgm:t>
    </dgm:pt>
    <dgm:pt modelId="{DEC297C4-7E8D-D14B-AC13-BCEA71B59697}" type="pres">
      <dgm:prSet presAssocID="{D124AF95-3C8F-8342-AECF-26773F34DEB7}" presName="hierRoot2" presStyleCnt="0">
        <dgm:presLayoutVars>
          <dgm:hierBranch val="init"/>
        </dgm:presLayoutVars>
      </dgm:prSet>
      <dgm:spPr/>
    </dgm:pt>
    <dgm:pt modelId="{BEC62888-95FD-E846-B01A-B415A3B3C69C}" type="pres">
      <dgm:prSet presAssocID="{D124AF95-3C8F-8342-AECF-26773F34DEB7}" presName="rootComposite" presStyleCnt="0"/>
      <dgm:spPr/>
    </dgm:pt>
    <dgm:pt modelId="{A7B81A20-95B3-9D47-8B05-7896629DA522}" type="pres">
      <dgm:prSet presAssocID="{D124AF95-3C8F-8342-AECF-26773F34DEB7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4EA73AB-BC3E-BA49-A458-A451B5301E74}" type="pres">
      <dgm:prSet presAssocID="{D124AF95-3C8F-8342-AECF-26773F34DEB7}" presName="rootConnector" presStyleLbl="node3" presStyleIdx="0" presStyleCnt="14"/>
      <dgm:spPr/>
      <dgm:t>
        <a:bodyPr/>
        <a:lstStyle/>
        <a:p>
          <a:endParaRPr lang="zh-TW" altLang="en-US"/>
        </a:p>
      </dgm:t>
    </dgm:pt>
    <dgm:pt modelId="{3382D996-841A-1D4F-8EE3-57CF9D8CD3CF}" type="pres">
      <dgm:prSet presAssocID="{D124AF95-3C8F-8342-AECF-26773F34DEB7}" presName="hierChild4" presStyleCnt="0"/>
      <dgm:spPr/>
    </dgm:pt>
    <dgm:pt modelId="{0E528C3E-60E8-E142-B40D-F648064DA088}" type="pres">
      <dgm:prSet presAssocID="{D124AF95-3C8F-8342-AECF-26773F34DEB7}" presName="hierChild5" presStyleCnt="0"/>
      <dgm:spPr/>
    </dgm:pt>
    <dgm:pt modelId="{8BFF9E29-6241-4A48-905B-83F4DA1B1CA8}" type="pres">
      <dgm:prSet presAssocID="{447C93ED-C3F6-2E4F-9DF3-07E45ED3D46A}" presName="Name37" presStyleLbl="parChTrans1D3" presStyleIdx="1" presStyleCnt="14"/>
      <dgm:spPr/>
      <dgm:t>
        <a:bodyPr/>
        <a:lstStyle/>
        <a:p>
          <a:endParaRPr lang="zh-TW" altLang="en-US"/>
        </a:p>
      </dgm:t>
    </dgm:pt>
    <dgm:pt modelId="{A3BDEDCF-60AB-F84C-8036-C4A862CCE6D1}" type="pres">
      <dgm:prSet presAssocID="{C6D8EFAF-ED2F-5447-97DD-1CBA52AA3AD1}" presName="hierRoot2" presStyleCnt="0">
        <dgm:presLayoutVars>
          <dgm:hierBranch val="init"/>
        </dgm:presLayoutVars>
      </dgm:prSet>
      <dgm:spPr/>
    </dgm:pt>
    <dgm:pt modelId="{81C3A413-7296-124B-AFEC-D95A25591CA7}" type="pres">
      <dgm:prSet presAssocID="{C6D8EFAF-ED2F-5447-97DD-1CBA52AA3AD1}" presName="rootComposite" presStyleCnt="0"/>
      <dgm:spPr/>
    </dgm:pt>
    <dgm:pt modelId="{AC7C7F67-6966-C043-B970-F6F069521DDA}" type="pres">
      <dgm:prSet presAssocID="{C6D8EFAF-ED2F-5447-97DD-1CBA52AA3AD1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261792D-A610-4842-8176-B9F8C24F4B98}" type="pres">
      <dgm:prSet presAssocID="{C6D8EFAF-ED2F-5447-97DD-1CBA52AA3AD1}" presName="rootConnector" presStyleLbl="node3" presStyleIdx="1" presStyleCnt="14"/>
      <dgm:spPr/>
      <dgm:t>
        <a:bodyPr/>
        <a:lstStyle/>
        <a:p>
          <a:endParaRPr lang="zh-TW" altLang="en-US"/>
        </a:p>
      </dgm:t>
    </dgm:pt>
    <dgm:pt modelId="{13BEA9E8-E70A-9A41-885F-37AE5F0D52C2}" type="pres">
      <dgm:prSet presAssocID="{C6D8EFAF-ED2F-5447-97DD-1CBA52AA3AD1}" presName="hierChild4" presStyleCnt="0"/>
      <dgm:spPr/>
    </dgm:pt>
    <dgm:pt modelId="{FEF708D4-62D2-E946-BA46-9EE0D1090EBA}" type="pres">
      <dgm:prSet presAssocID="{C6D8EFAF-ED2F-5447-97DD-1CBA52AA3AD1}" presName="hierChild5" presStyleCnt="0"/>
      <dgm:spPr/>
    </dgm:pt>
    <dgm:pt modelId="{1A1DC895-E033-F14B-84DD-5408C6004FD5}" type="pres">
      <dgm:prSet presAssocID="{31604F97-D861-7C4A-ACCF-323A13602E97}" presName="hierChild5" presStyleCnt="0"/>
      <dgm:spPr/>
    </dgm:pt>
    <dgm:pt modelId="{F3C9162D-CC03-754D-860D-E73E6962FE4F}" type="pres">
      <dgm:prSet presAssocID="{4491DF0E-3297-DD44-BC37-5034408F6151}" presName="Name37" presStyleLbl="parChTrans1D2" presStyleIdx="1" presStyleCnt="6"/>
      <dgm:spPr/>
      <dgm:t>
        <a:bodyPr/>
        <a:lstStyle/>
        <a:p>
          <a:endParaRPr lang="zh-TW" altLang="en-US"/>
        </a:p>
      </dgm:t>
    </dgm:pt>
    <dgm:pt modelId="{7F5AA912-C8E9-1E48-819D-B523CC33A9E2}" type="pres">
      <dgm:prSet presAssocID="{5960436F-EABA-DF44-A409-D0B6889C81C4}" presName="hierRoot2" presStyleCnt="0">
        <dgm:presLayoutVars>
          <dgm:hierBranch val="init"/>
        </dgm:presLayoutVars>
      </dgm:prSet>
      <dgm:spPr/>
    </dgm:pt>
    <dgm:pt modelId="{775475EA-7A2A-A34C-9C43-0587B13C9D0D}" type="pres">
      <dgm:prSet presAssocID="{5960436F-EABA-DF44-A409-D0B6889C81C4}" presName="rootComposite" presStyleCnt="0"/>
      <dgm:spPr/>
    </dgm:pt>
    <dgm:pt modelId="{BD03D242-7650-4640-AFC8-93D0DBC98DCA}" type="pres">
      <dgm:prSet presAssocID="{5960436F-EABA-DF44-A409-D0B6889C81C4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2184385-2243-4E48-A64A-8E4A5505A396}" type="pres">
      <dgm:prSet presAssocID="{5960436F-EABA-DF44-A409-D0B6889C81C4}" presName="rootConnector" presStyleLbl="node2" presStyleIdx="1" presStyleCnt="6"/>
      <dgm:spPr/>
      <dgm:t>
        <a:bodyPr/>
        <a:lstStyle/>
        <a:p>
          <a:endParaRPr lang="zh-TW" altLang="en-US"/>
        </a:p>
      </dgm:t>
    </dgm:pt>
    <dgm:pt modelId="{D69F400F-4535-754B-8A80-55A00DE2117C}" type="pres">
      <dgm:prSet presAssocID="{5960436F-EABA-DF44-A409-D0B6889C81C4}" presName="hierChild4" presStyleCnt="0"/>
      <dgm:spPr/>
    </dgm:pt>
    <dgm:pt modelId="{BF0CE2E7-3A63-894C-BC6D-B8BF373E43DF}" type="pres">
      <dgm:prSet presAssocID="{99C75F2C-E6E9-F840-987C-AD264D1F17ED}" presName="Name37" presStyleLbl="parChTrans1D3" presStyleIdx="2" presStyleCnt="14"/>
      <dgm:spPr/>
      <dgm:t>
        <a:bodyPr/>
        <a:lstStyle/>
        <a:p>
          <a:endParaRPr lang="zh-TW" altLang="en-US"/>
        </a:p>
      </dgm:t>
    </dgm:pt>
    <dgm:pt modelId="{C5ED5D7C-5CA7-7242-94C2-5528BA66EB47}" type="pres">
      <dgm:prSet presAssocID="{492AE3BA-9FC5-1242-933B-96AF17F42FB3}" presName="hierRoot2" presStyleCnt="0">
        <dgm:presLayoutVars>
          <dgm:hierBranch val="init"/>
        </dgm:presLayoutVars>
      </dgm:prSet>
      <dgm:spPr/>
    </dgm:pt>
    <dgm:pt modelId="{3AEC55EA-CA43-7541-9257-9164745E9E21}" type="pres">
      <dgm:prSet presAssocID="{492AE3BA-9FC5-1242-933B-96AF17F42FB3}" presName="rootComposite" presStyleCnt="0"/>
      <dgm:spPr/>
    </dgm:pt>
    <dgm:pt modelId="{BD263DFF-6101-8A41-BF16-F483FFBE140F}" type="pres">
      <dgm:prSet presAssocID="{492AE3BA-9FC5-1242-933B-96AF17F42FB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B82245D-7DB4-E74F-9285-A5752FB8BD9A}" type="pres">
      <dgm:prSet presAssocID="{492AE3BA-9FC5-1242-933B-96AF17F42FB3}" presName="rootConnector" presStyleLbl="node3" presStyleIdx="2" presStyleCnt="14"/>
      <dgm:spPr/>
      <dgm:t>
        <a:bodyPr/>
        <a:lstStyle/>
        <a:p>
          <a:endParaRPr lang="zh-TW" altLang="en-US"/>
        </a:p>
      </dgm:t>
    </dgm:pt>
    <dgm:pt modelId="{A36C236E-4C70-D244-A957-F43C7BB52B74}" type="pres">
      <dgm:prSet presAssocID="{492AE3BA-9FC5-1242-933B-96AF17F42FB3}" presName="hierChild4" presStyleCnt="0"/>
      <dgm:spPr/>
    </dgm:pt>
    <dgm:pt modelId="{A6536E0C-322A-624B-95E0-E48EBC547A2F}" type="pres">
      <dgm:prSet presAssocID="{492AE3BA-9FC5-1242-933B-96AF17F42FB3}" presName="hierChild5" presStyleCnt="0"/>
      <dgm:spPr/>
    </dgm:pt>
    <dgm:pt modelId="{37A4DEA0-A80F-4149-A189-B1344AFB5F2D}" type="pres">
      <dgm:prSet presAssocID="{C8B09B8B-5457-E148-A777-4E3A53EBF2CA}" presName="Name37" presStyleLbl="parChTrans1D3" presStyleIdx="3" presStyleCnt="14"/>
      <dgm:spPr/>
      <dgm:t>
        <a:bodyPr/>
        <a:lstStyle/>
        <a:p>
          <a:endParaRPr lang="zh-TW" altLang="en-US"/>
        </a:p>
      </dgm:t>
    </dgm:pt>
    <dgm:pt modelId="{4C11EBF9-1832-1446-86A0-C0A63B354516}" type="pres">
      <dgm:prSet presAssocID="{7FB60096-691D-2C46-9697-B63A6D81F4CC}" presName="hierRoot2" presStyleCnt="0">
        <dgm:presLayoutVars>
          <dgm:hierBranch val="init"/>
        </dgm:presLayoutVars>
      </dgm:prSet>
      <dgm:spPr/>
    </dgm:pt>
    <dgm:pt modelId="{9694C913-2640-414F-8A5E-7B106C3EBA97}" type="pres">
      <dgm:prSet presAssocID="{7FB60096-691D-2C46-9697-B63A6D81F4CC}" presName="rootComposite" presStyleCnt="0"/>
      <dgm:spPr/>
    </dgm:pt>
    <dgm:pt modelId="{36B37BF7-10AF-EF48-97DC-DEEA0A766B36}" type="pres">
      <dgm:prSet presAssocID="{7FB60096-691D-2C46-9697-B63A6D81F4CC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DE965DC-6CD1-3A43-B9E5-16B4025F5057}" type="pres">
      <dgm:prSet presAssocID="{7FB60096-691D-2C46-9697-B63A6D81F4CC}" presName="rootConnector" presStyleLbl="node3" presStyleIdx="3" presStyleCnt="14"/>
      <dgm:spPr/>
      <dgm:t>
        <a:bodyPr/>
        <a:lstStyle/>
        <a:p>
          <a:endParaRPr lang="zh-TW" altLang="en-US"/>
        </a:p>
      </dgm:t>
    </dgm:pt>
    <dgm:pt modelId="{5579460C-282A-9A41-B9EA-FE70CDE1D5D3}" type="pres">
      <dgm:prSet presAssocID="{7FB60096-691D-2C46-9697-B63A6D81F4CC}" presName="hierChild4" presStyleCnt="0"/>
      <dgm:spPr/>
    </dgm:pt>
    <dgm:pt modelId="{11339190-8B6A-EF46-AF43-F996B0CE97F8}" type="pres">
      <dgm:prSet presAssocID="{7FB60096-691D-2C46-9697-B63A6D81F4CC}" presName="hierChild5" presStyleCnt="0"/>
      <dgm:spPr/>
    </dgm:pt>
    <dgm:pt modelId="{86E2BED1-A256-9C44-BF74-6C927963FAF3}" type="pres">
      <dgm:prSet presAssocID="{5960436F-EABA-DF44-A409-D0B6889C81C4}" presName="hierChild5" presStyleCnt="0"/>
      <dgm:spPr/>
    </dgm:pt>
    <dgm:pt modelId="{DE4F9837-69D0-A945-9576-B0D4A150FB1A}" type="pres">
      <dgm:prSet presAssocID="{6892561A-C58C-B648-81AB-B027A0424A08}" presName="Name37" presStyleLbl="parChTrans1D2" presStyleIdx="2" presStyleCnt="6"/>
      <dgm:spPr/>
      <dgm:t>
        <a:bodyPr/>
        <a:lstStyle/>
        <a:p>
          <a:endParaRPr lang="zh-TW" altLang="en-US"/>
        </a:p>
      </dgm:t>
    </dgm:pt>
    <dgm:pt modelId="{47BEEE5C-9042-7B41-AE51-99266120FD48}" type="pres">
      <dgm:prSet presAssocID="{55FDF5E9-AC0B-6242-AFF4-CF359508D36D}" presName="hierRoot2" presStyleCnt="0">
        <dgm:presLayoutVars>
          <dgm:hierBranch val="init"/>
        </dgm:presLayoutVars>
      </dgm:prSet>
      <dgm:spPr/>
    </dgm:pt>
    <dgm:pt modelId="{6495B74A-F90B-F847-A4A3-7A964327D66A}" type="pres">
      <dgm:prSet presAssocID="{55FDF5E9-AC0B-6242-AFF4-CF359508D36D}" presName="rootComposite" presStyleCnt="0"/>
      <dgm:spPr/>
    </dgm:pt>
    <dgm:pt modelId="{CD13F2BA-6313-FC44-A2AE-860D4EFB812B}" type="pres">
      <dgm:prSet presAssocID="{55FDF5E9-AC0B-6242-AFF4-CF359508D36D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FE3A357-615C-2242-AC69-6D00CDF07216}" type="pres">
      <dgm:prSet presAssocID="{55FDF5E9-AC0B-6242-AFF4-CF359508D36D}" presName="rootConnector" presStyleLbl="node2" presStyleIdx="2" presStyleCnt="6"/>
      <dgm:spPr/>
      <dgm:t>
        <a:bodyPr/>
        <a:lstStyle/>
        <a:p>
          <a:endParaRPr lang="zh-TW" altLang="en-US"/>
        </a:p>
      </dgm:t>
    </dgm:pt>
    <dgm:pt modelId="{F8363C2E-FC18-4C41-A1F4-A475EF09A81D}" type="pres">
      <dgm:prSet presAssocID="{55FDF5E9-AC0B-6242-AFF4-CF359508D36D}" presName="hierChild4" presStyleCnt="0"/>
      <dgm:spPr/>
    </dgm:pt>
    <dgm:pt modelId="{0A47B903-7012-9E43-BBF4-A80D8A4348E7}" type="pres">
      <dgm:prSet presAssocID="{407B8481-0301-6148-82B7-AB3E566A1B66}" presName="Name37" presStyleLbl="parChTrans1D3" presStyleIdx="4" presStyleCnt="14"/>
      <dgm:spPr/>
      <dgm:t>
        <a:bodyPr/>
        <a:lstStyle/>
        <a:p>
          <a:endParaRPr lang="zh-TW" altLang="en-US"/>
        </a:p>
      </dgm:t>
    </dgm:pt>
    <dgm:pt modelId="{2D003DA0-D1B4-714A-8F40-AC14748FCFD9}" type="pres">
      <dgm:prSet presAssocID="{BDDC5BFD-E505-6249-AD17-C6FDAEE3341D}" presName="hierRoot2" presStyleCnt="0">
        <dgm:presLayoutVars>
          <dgm:hierBranch val="init"/>
        </dgm:presLayoutVars>
      </dgm:prSet>
      <dgm:spPr/>
    </dgm:pt>
    <dgm:pt modelId="{BA725CE3-70F4-E64D-BAEE-6293FECCAAA3}" type="pres">
      <dgm:prSet presAssocID="{BDDC5BFD-E505-6249-AD17-C6FDAEE3341D}" presName="rootComposite" presStyleCnt="0"/>
      <dgm:spPr/>
    </dgm:pt>
    <dgm:pt modelId="{9EF52C7D-EF88-654B-936F-A76DC8BA9846}" type="pres">
      <dgm:prSet presAssocID="{BDDC5BFD-E505-6249-AD17-C6FDAEE3341D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1B0EA90-33B0-F548-8566-8DC25EC1A7C1}" type="pres">
      <dgm:prSet presAssocID="{BDDC5BFD-E505-6249-AD17-C6FDAEE3341D}" presName="rootConnector" presStyleLbl="node3" presStyleIdx="4" presStyleCnt="14"/>
      <dgm:spPr/>
      <dgm:t>
        <a:bodyPr/>
        <a:lstStyle/>
        <a:p>
          <a:endParaRPr lang="zh-TW" altLang="en-US"/>
        </a:p>
      </dgm:t>
    </dgm:pt>
    <dgm:pt modelId="{3E41C19E-A6AC-8E47-BA69-6767FD17A1DF}" type="pres">
      <dgm:prSet presAssocID="{BDDC5BFD-E505-6249-AD17-C6FDAEE3341D}" presName="hierChild4" presStyleCnt="0"/>
      <dgm:spPr/>
    </dgm:pt>
    <dgm:pt modelId="{FF50CC6E-79C2-3C4F-B85C-E7485F4B5E7A}" type="pres">
      <dgm:prSet presAssocID="{BDDC5BFD-E505-6249-AD17-C6FDAEE3341D}" presName="hierChild5" presStyleCnt="0"/>
      <dgm:spPr/>
    </dgm:pt>
    <dgm:pt modelId="{122C7003-3E7E-4B81-8D66-2FC780611E8A}" type="pres">
      <dgm:prSet presAssocID="{C0FED9C4-F980-442B-A425-5B468C7EFBA1}" presName="Name37" presStyleLbl="parChTrans1D3" presStyleIdx="5" presStyleCnt="14"/>
      <dgm:spPr/>
      <dgm:t>
        <a:bodyPr/>
        <a:lstStyle/>
        <a:p>
          <a:endParaRPr lang="zh-TW" altLang="en-US"/>
        </a:p>
      </dgm:t>
    </dgm:pt>
    <dgm:pt modelId="{406237E0-8021-42B7-BBEF-A714283FAD92}" type="pres">
      <dgm:prSet presAssocID="{266A27E3-CC3C-4EE3-A785-4C4103567F28}" presName="hierRoot2" presStyleCnt="0">
        <dgm:presLayoutVars>
          <dgm:hierBranch val="init"/>
        </dgm:presLayoutVars>
      </dgm:prSet>
      <dgm:spPr/>
    </dgm:pt>
    <dgm:pt modelId="{D3AD194A-4EE6-4DF7-91D9-B74B8D8AE1ED}" type="pres">
      <dgm:prSet presAssocID="{266A27E3-CC3C-4EE3-A785-4C4103567F28}" presName="rootComposite" presStyleCnt="0"/>
      <dgm:spPr/>
    </dgm:pt>
    <dgm:pt modelId="{9573A93F-B0C6-4C3A-9676-B53624777610}" type="pres">
      <dgm:prSet presAssocID="{266A27E3-CC3C-4EE3-A785-4C4103567F28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8EDC704-3B64-4F89-BDDB-AF72337D08E3}" type="pres">
      <dgm:prSet presAssocID="{266A27E3-CC3C-4EE3-A785-4C4103567F28}" presName="rootConnector" presStyleLbl="node3" presStyleIdx="5" presStyleCnt="14"/>
      <dgm:spPr/>
      <dgm:t>
        <a:bodyPr/>
        <a:lstStyle/>
        <a:p>
          <a:endParaRPr lang="zh-TW" altLang="en-US"/>
        </a:p>
      </dgm:t>
    </dgm:pt>
    <dgm:pt modelId="{40DD4C28-C413-417C-BA6E-2AB314063C67}" type="pres">
      <dgm:prSet presAssocID="{266A27E3-CC3C-4EE3-A785-4C4103567F28}" presName="hierChild4" presStyleCnt="0"/>
      <dgm:spPr/>
    </dgm:pt>
    <dgm:pt modelId="{3DB83028-7D0E-4D37-B19B-F58B5FF9D792}" type="pres">
      <dgm:prSet presAssocID="{266A27E3-CC3C-4EE3-A785-4C4103567F28}" presName="hierChild5" presStyleCnt="0"/>
      <dgm:spPr/>
    </dgm:pt>
    <dgm:pt modelId="{3C8F316A-3721-4E7D-BC6A-DCF0E830633C}" type="pres">
      <dgm:prSet presAssocID="{5B2B15E3-404F-48A0-8928-D7581AA55E2F}" presName="Name37" presStyleLbl="parChTrans1D3" presStyleIdx="6" presStyleCnt="14"/>
      <dgm:spPr/>
      <dgm:t>
        <a:bodyPr/>
        <a:lstStyle/>
        <a:p>
          <a:endParaRPr lang="zh-TW" altLang="en-US"/>
        </a:p>
      </dgm:t>
    </dgm:pt>
    <dgm:pt modelId="{69B0BE0F-5970-45D1-9C88-EE93EFCAA03B}" type="pres">
      <dgm:prSet presAssocID="{DBE25726-91B8-4971-878A-51D5762F28FB}" presName="hierRoot2" presStyleCnt="0">
        <dgm:presLayoutVars>
          <dgm:hierBranch val="init"/>
        </dgm:presLayoutVars>
      </dgm:prSet>
      <dgm:spPr/>
    </dgm:pt>
    <dgm:pt modelId="{A66986D9-5319-448D-89BF-3E198B59E20E}" type="pres">
      <dgm:prSet presAssocID="{DBE25726-91B8-4971-878A-51D5762F28FB}" presName="rootComposite" presStyleCnt="0"/>
      <dgm:spPr/>
    </dgm:pt>
    <dgm:pt modelId="{72B980FF-0E7B-4C63-9294-7E0B2405F53F}" type="pres">
      <dgm:prSet presAssocID="{DBE25726-91B8-4971-878A-51D5762F28FB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078DA9-BBDE-4862-A232-8549943F85C7}" type="pres">
      <dgm:prSet presAssocID="{DBE25726-91B8-4971-878A-51D5762F28FB}" presName="rootConnector" presStyleLbl="node3" presStyleIdx="6" presStyleCnt="14"/>
      <dgm:spPr/>
      <dgm:t>
        <a:bodyPr/>
        <a:lstStyle/>
        <a:p>
          <a:endParaRPr lang="zh-TW" altLang="en-US"/>
        </a:p>
      </dgm:t>
    </dgm:pt>
    <dgm:pt modelId="{EE6BEE3A-BCA9-4F5F-BF88-208F57568074}" type="pres">
      <dgm:prSet presAssocID="{DBE25726-91B8-4971-878A-51D5762F28FB}" presName="hierChild4" presStyleCnt="0"/>
      <dgm:spPr/>
    </dgm:pt>
    <dgm:pt modelId="{E5A405E2-FB3F-49C9-AA99-FD4207CF9115}" type="pres">
      <dgm:prSet presAssocID="{DBE25726-91B8-4971-878A-51D5762F28FB}" presName="hierChild5" presStyleCnt="0"/>
      <dgm:spPr/>
    </dgm:pt>
    <dgm:pt modelId="{69FCB4CD-FEB1-9B46-95F7-5570DF04E7B3}" type="pres">
      <dgm:prSet presAssocID="{55FDF5E9-AC0B-6242-AFF4-CF359508D36D}" presName="hierChild5" presStyleCnt="0"/>
      <dgm:spPr/>
    </dgm:pt>
    <dgm:pt modelId="{860B2C5F-77BF-4053-998B-CB2B7202712A}" type="pres">
      <dgm:prSet presAssocID="{3AF86E04-F15A-4385-BF22-C2959A2548B9}" presName="Name37" presStyleLbl="parChTrans1D2" presStyleIdx="3" presStyleCnt="6"/>
      <dgm:spPr/>
      <dgm:t>
        <a:bodyPr/>
        <a:lstStyle/>
        <a:p>
          <a:endParaRPr lang="zh-TW" altLang="en-US"/>
        </a:p>
      </dgm:t>
    </dgm:pt>
    <dgm:pt modelId="{0FE521B1-EFC8-49DD-8DFB-5372C276CBC4}" type="pres">
      <dgm:prSet presAssocID="{D155C409-BC30-4FB2-9BAE-B98DC82FD3F0}" presName="hierRoot2" presStyleCnt="0">
        <dgm:presLayoutVars>
          <dgm:hierBranch val="init"/>
        </dgm:presLayoutVars>
      </dgm:prSet>
      <dgm:spPr/>
    </dgm:pt>
    <dgm:pt modelId="{5D607BEE-B3C0-451E-996F-A43E17B8222C}" type="pres">
      <dgm:prSet presAssocID="{D155C409-BC30-4FB2-9BAE-B98DC82FD3F0}" presName="rootComposite" presStyleCnt="0"/>
      <dgm:spPr/>
    </dgm:pt>
    <dgm:pt modelId="{B0EDEBDB-E7C5-4382-B447-BEDD377A532B}" type="pres">
      <dgm:prSet presAssocID="{D155C409-BC30-4FB2-9BAE-B98DC82FD3F0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76ED27C-4BB9-41B4-A155-9151FEE1FB05}" type="pres">
      <dgm:prSet presAssocID="{D155C409-BC30-4FB2-9BAE-B98DC82FD3F0}" presName="rootConnector" presStyleLbl="node2" presStyleIdx="3" presStyleCnt="6"/>
      <dgm:spPr/>
      <dgm:t>
        <a:bodyPr/>
        <a:lstStyle/>
        <a:p>
          <a:endParaRPr lang="zh-TW" altLang="en-US"/>
        </a:p>
      </dgm:t>
    </dgm:pt>
    <dgm:pt modelId="{C867860B-7C9D-4522-B9F1-A561F573F7BF}" type="pres">
      <dgm:prSet presAssocID="{D155C409-BC30-4FB2-9BAE-B98DC82FD3F0}" presName="hierChild4" presStyleCnt="0"/>
      <dgm:spPr/>
    </dgm:pt>
    <dgm:pt modelId="{7BC65E8F-82ED-4DAB-B9A8-A14DE100CC65}" type="pres">
      <dgm:prSet presAssocID="{78C2337E-84C2-4E9D-B2D0-907C9A004273}" presName="Name37" presStyleLbl="parChTrans1D3" presStyleIdx="7" presStyleCnt="14"/>
      <dgm:spPr/>
      <dgm:t>
        <a:bodyPr/>
        <a:lstStyle/>
        <a:p>
          <a:endParaRPr lang="zh-TW" altLang="en-US"/>
        </a:p>
      </dgm:t>
    </dgm:pt>
    <dgm:pt modelId="{FADCC294-1AC5-45CC-B3ED-1583043E492E}" type="pres">
      <dgm:prSet presAssocID="{44B69E54-60F6-4C5B-A08E-7040D6BF552B}" presName="hierRoot2" presStyleCnt="0">
        <dgm:presLayoutVars>
          <dgm:hierBranch val="init"/>
        </dgm:presLayoutVars>
      </dgm:prSet>
      <dgm:spPr/>
    </dgm:pt>
    <dgm:pt modelId="{9F2E525D-CA1F-4925-AAEE-C21E824C6FDD}" type="pres">
      <dgm:prSet presAssocID="{44B69E54-60F6-4C5B-A08E-7040D6BF552B}" presName="rootComposite" presStyleCnt="0"/>
      <dgm:spPr/>
    </dgm:pt>
    <dgm:pt modelId="{37784BBE-7DE4-455B-8E44-9F83CEAB651B}" type="pres">
      <dgm:prSet presAssocID="{44B69E54-60F6-4C5B-A08E-7040D6BF552B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BBFC131-A0CF-4003-80FE-510E7349536F}" type="pres">
      <dgm:prSet presAssocID="{44B69E54-60F6-4C5B-A08E-7040D6BF552B}" presName="rootConnector" presStyleLbl="node3" presStyleIdx="7" presStyleCnt="14"/>
      <dgm:spPr/>
      <dgm:t>
        <a:bodyPr/>
        <a:lstStyle/>
        <a:p>
          <a:endParaRPr lang="zh-TW" altLang="en-US"/>
        </a:p>
      </dgm:t>
    </dgm:pt>
    <dgm:pt modelId="{B4847F0A-1E48-493F-BCA8-FE91CE99CCDC}" type="pres">
      <dgm:prSet presAssocID="{44B69E54-60F6-4C5B-A08E-7040D6BF552B}" presName="hierChild4" presStyleCnt="0"/>
      <dgm:spPr/>
    </dgm:pt>
    <dgm:pt modelId="{97CAC028-6B3F-444D-AFC5-E099907E68DA}" type="pres">
      <dgm:prSet presAssocID="{44B69E54-60F6-4C5B-A08E-7040D6BF552B}" presName="hierChild5" presStyleCnt="0"/>
      <dgm:spPr/>
    </dgm:pt>
    <dgm:pt modelId="{9E9B6231-5281-4DFB-A7F1-F33A66731E1A}" type="pres">
      <dgm:prSet presAssocID="{D3776FEB-F6C9-4C60-8747-C0A5C192FBD7}" presName="Name37" presStyleLbl="parChTrans1D3" presStyleIdx="8" presStyleCnt="14"/>
      <dgm:spPr/>
      <dgm:t>
        <a:bodyPr/>
        <a:lstStyle/>
        <a:p>
          <a:endParaRPr lang="zh-TW" altLang="en-US"/>
        </a:p>
      </dgm:t>
    </dgm:pt>
    <dgm:pt modelId="{EDA46D46-A7F2-4009-A708-8DDCDD10852A}" type="pres">
      <dgm:prSet presAssocID="{8749600A-43E6-4243-8D85-29DEAEE61044}" presName="hierRoot2" presStyleCnt="0">
        <dgm:presLayoutVars>
          <dgm:hierBranch val="init"/>
        </dgm:presLayoutVars>
      </dgm:prSet>
      <dgm:spPr/>
    </dgm:pt>
    <dgm:pt modelId="{7150FCD9-5FB4-4505-BB30-48F936F8C250}" type="pres">
      <dgm:prSet presAssocID="{8749600A-43E6-4243-8D85-29DEAEE61044}" presName="rootComposite" presStyleCnt="0"/>
      <dgm:spPr/>
    </dgm:pt>
    <dgm:pt modelId="{3D9320F2-168A-4B9D-9042-C020BEA54029}" type="pres">
      <dgm:prSet presAssocID="{8749600A-43E6-4243-8D85-29DEAEE61044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43F794B-D9CA-43F0-9346-F86863B312A3}" type="pres">
      <dgm:prSet presAssocID="{8749600A-43E6-4243-8D85-29DEAEE61044}" presName="rootConnector" presStyleLbl="node3" presStyleIdx="8" presStyleCnt="14"/>
      <dgm:spPr/>
      <dgm:t>
        <a:bodyPr/>
        <a:lstStyle/>
        <a:p>
          <a:endParaRPr lang="zh-TW" altLang="en-US"/>
        </a:p>
      </dgm:t>
    </dgm:pt>
    <dgm:pt modelId="{21E6752F-D135-431B-9E88-67AB116854D3}" type="pres">
      <dgm:prSet presAssocID="{8749600A-43E6-4243-8D85-29DEAEE61044}" presName="hierChild4" presStyleCnt="0"/>
      <dgm:spPr/>
    </dgm:pt>
    <dgm:pt modelId="{6097DACE-A837-4BCF-B14F-137B693B99CF}" type="pres">
      <dgm:prSet presAssocID="{8749600A-43E6-4243-8D85-29DEAEE61044}" presName="hierChild5" presStyleCnt="0"/>
      <dgm:spPr/>
    </dgm:pt>
    <dgm:pt modelId="{319DA276-50D9-FB4B-901D-95E9300E5EF7}" type="pres">
      <dgm:prSet presAssocID="{53B26A6E-CA9F-2742-B0C2-42D04F171F34}" presName="Name37" presStyleLbl="parChTrans1D3" presStyleIdx="9" presStyleCnt="14"/>
      <dgm:spPr/>
      <dgm:t>
        <a:bodyPr/>
        <a:lstStyle/>
        <a:p>
          <a:endParaRPr lang="zh-TW" altLang="en-US"/>
        </a:p>
      </dgm:t>
    </dgm:pt>
    <dgm:pt modelId="{B8961103-BD92-4C47-86A2-1E2AF6ADA7E0}" type="pres">
      <dgm:prSet presAssocID="{038A0603-FB34-4248-ADF7-7C5F078FEB67}" presName="hierRoot2" presStyleCnt="0">
        <dgm:presLayoutVars>
          <dgm:hierBranch val="init"/>
        </dgm:presLayoutVars>
      </dgm:prSet>
      <dgm:spPr/>
    </dgm:pt>
    <dgm:pt modelId="{202AE30C-AE96-D84D-A15C-571694FB0EA9}" type="pres">
      <dgm:prSet presAssocID="{038A0603-FB34-4248-ADF7-7C5F078FEB67}" presName="rootComposite" presStyleCnt="0"/>
      <dgm:spPr/>
    </dgm:pt>
    <dgm:pt modelId="{3CD91F42-3BA0-6948-9967-DA2A89C09DDB}" type="pres">
      <dgm:prSet presAssocID="{038A0603-FB34-4248-ADF7-7C5F078FEB67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E49937F-7CF3-3446-AEED-D1B0DCC8A846}" type="pres">
      <dgm:prSet presAssocID="{038A0603-FB34-4248-ADF7-7C5F078FEB67}" presName="rootConnector" presStyleLbl="node3" presStyleIdx="9" presStyleCnt="14"/>
      <dgm:spPr/>
      <dgm:t>
        <a:bodyPr/>
        <a:lstStyle/>
        <a:p>
          <a:endParaRPr lang="zh-TW" altLang="en-US"/>
        </a:p>
      </dgm:t>
    </dgm:pt>
    <dgm:pt modelId="{329633AC-681C-4F4F-9D45-116855DDBC1C}" type="pres">
      <dgm:prSet presAssocID="{038A0603-FB34-4248-ADF7-7C5F078FEB67}" presName="hierChild4" presStyleCnt="0"/>
      <dgm:spPr/>
    </dgm:pt>
    <dgm:pt modelId="{65141D18-4319-DD40-8AE0-83B864363247}" type="pres">
      <dgm:prSet presAssocID="{038A0603-FB34-4248-ADF7-7C5F078FEB67}" presName="hierChild5" presStyleCnt="0"/>
      <dgm:spPr/>
    </dgm:pt>
    <dgm:pt modelId="{65904107-D1E4-4C84-BFF0-5367EAD9FDC6}" type="pres">
      <dgm:prSet presAssocID="{D155C409-BC30-4FB2-9BAE-B98DC82FD3F0}" presName="hierChild5" presStyleCnt="0"/>
      <dgm:spPr/>
    </dgm:pt>
    <dgm:pt modelId="{4E0705F7-041F-BA4A-8A31-5500AF39D9A2}" type="pres">
      <dgm:prSet presAssocID="{A466482E-0CD0-2F4E-93A8-836159BF41A5}" presName="Name37" presStyleLbl="parChTrans1D2" presStyleIdx="4" presStyleCnt="6"/>
      <dgm:spPr/>
      <dgm:t>
        <a:bodyPr/>
        <a:lstStyle/>
        <a:p>
          <a:endParaRPr lang="zh-TW" altLang="en-US"/>
        </a:p>
      </dgm:t>
    </dgm:pt>
    <dgm:pt modelId="{3E918937-AEB2-7E49-904F-F25A5F806AB8}" type="pres">
      <dgm:prSet presAssocID="{2FA747DD-CB5E-6D45-A504-EC7C73132597}" presName="hierRoot2" presStyleCnt="0">
        <dgm:presLayoutVars>
          <dgm:hierBranch val="init"/>
        </dgm:presLayoutVars>
      </dgm:prSet>
      <dgm:spPr/>
    </dgm:pt>
    <dgm:pt modelId="{2019FEE7-AEE5-C344-97AA-839E9D2F0152}" type="pres">
      <dgm:prSet presAssocID="{2FA747DD-CB5E-6D45-A504-EC7C73132597}" presName="rootComposite" presStyleCnt="0"/>
      <dgm:spPr/>
    </dgm:pt>
    <dgm:pt modelId="{DFC523BE-E5F2-F947-BD0C-EF0CDD86E844}" type="pres">
      <dgm:prSet presAssocID="{2FA747DD-CB5E-6D45-A504-EC7C73132597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09B7023-905D-8748-BC50-4668ADFDAB89}" type="pres">
      <dgm:prSet presAssocID="{2FA747DD-CB5E-6D45-A504-EC7C73132597}" presName="rootConnector" presStyleLbl="node2" presStyleIdx="4" presStyleCnt="6"/>
      <dgm:spPr/>
      <dgm:t>
        <a:bodyPr/>
        <a:lstStyle/>
        <a:p>
          <a:endParaRPr lang="zh-TW" altLang="en-US"/>
        </a:p>
      </dgm:t>
    </dgm:pt>
    <dgm:pt modelId="{819782B2-9E27-9746-BE7C-132AAE60D19B}" type="pres">
      <dgm:prSet presAssocID="{2FA747DD-CB5E-6D45-A504-EC7C73132597}" presName="hierChild4" presStyleCnt="0"/>
      <dgm:spPr/>
    </dgm:pt>
    <dgm:pt modelId="{D76D53A7-020D-4327-8A0A-CB1F02A611A7}" type="pres">
      <dgm:prSet presAssocID="{358189BD-019D-41FA-8887-10C9A9C0C793}" presName="Name37" presStyleLbl="parChTrans1D3" presStyleIdx="10" presStyleCnt="14"/>
      <dgm:spPr/>
      <dgm:t>
        <a:bodyPr/>
        <a:lstStyle/>
        <a:p>
          <a:endParaRPr lang="zh-TW" altLang="en-US"/>
        </a:p>
      </dgm:t>
    </dgm:pt>
    <dgm:pt modelId="{AAAB7C8F-FB00-4A2E-A9B6-EA26CE275177}" type="pres">
      <dgm:prSet presAssocID="{173E23DA-3031-42D1-A9EB-930173FE05F2}" presName="hierRoot2" presStyleCnt="0">
        <dgm:presLayoutVars>
          <dgm:hierBranch val="init"/>
        </dgm:presLayoutVars>
      </dgm:prSet>
      <dgm:spPr/>
    </dgm:pt>
    <dgm:pt modelId="{30C5454B-AAF7-42FF-909A-54A88EED0977}" type="pres">
      <dgm:prSet presAssocID="{173E23DA-3031-42D1-A9EB-930173FE05F2}" presName="rootComposite" presStyleCnt="0"/>
      <dgm:spPr/>
    </dgm:pt>
    <dgm:pt modelId="{93CEC508-D1E6-4B6D-AA06-81FB5E52D973}" type="pres">
      <dgm:prSet presAssocID="{173E23DA-3031-42D1-A9EB-930173FE05F2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056F827-99FE-4574-A677-30C77CE2F4E0}" type="pres">
      <dgm:prSet presAssocID="{173E23DA-3031-42D1-A9EB-930173FE05F2}" presName="rootConnector" presStyleLbl="node3" presStyleIdx="10" presStyleCnt="14"/>
      <dgm:spPr/>
      <dgm:t>
        <a:bodyPr/>
        <a:lstStyle/>
        <a:p>
          <a:endParaRPr lang="zh-TW" altLang="en-US"/>
        </a:p>
      </dgm:t>
    </dgm:pt>
    <dgm:pt modelId="{93C34470-777A-48E1-8738-A17BBD3413FD}" type="pres">
      <dgm:prSet presAssocID="{173E23DA-3031-42D1-A9EB-930173FE05F2}" presName="hierChild4" presStyleCnt="0"/>
      <dgm:spPr/>
    </dgm:pt>
    <dgm:pt modelId="{9359DFA6-DAE2-4E1C-A505-CB56A53E7E78}" type="pres">
      <dgm:prSet presAssocID="{173E23DA-3031-42D1-A9EB-930173FE05F2}" presName="hierChild5" presStyleCnt="0"/>
      <dgm:spPr/>
    </dgm:pt>
    <dgm:pt modelId="{1DFEE576-C665-384B-88D4-2B00E3CE7E42}" type="pres">
      <dgm:prSet presAssocID="{65C61160-1547-ED41-8C34-2EC55DEB7A66}" presName="Name37" presStyleLbl="parChTrans1D3" presStyleIdx="11" presStyleCnt="14"/>
      <dgm:spPr/>
      <dgm:t>
        <a:bodyPr/>
        <a:lstStyle/>
        <a:p>
          <a:endParaRPr lang="zh-TW" altLang="en-US"/>
        </a:p>
      </dgm:t>
    </dgm:pt>
    <dgm:pt modelId="{B086B160-B684-2D4C-8881-2153D0A3A4C8}" type="pres">
      <dgm:prSet presAssocID="{D998D924-B43E-B741-B9B4-EA3D29B6BE4A}" presName="hierRoot2" presStyleCnt="0">
        <dgm:presLayoutVars>
          <dgm:hierBranch val="init"/>
        </dgm:presLayoutVars>
      </dgm:prSet>
      <dgm:spPr/>
    </dgm:pt>
    <dgm:pt modelId="{3009C02E-5724-A44D-B94E-35020D9B1BEC}" type="pres">
      <dgm:prSet presAssocID="{D998D924-B43E-B741-B9B4-EA3D29B6BE4A}" presName="rootComposite" presStyleCnt="0"/>
      <dgm:spPr/>
    </dgm:pt>
    <dgm:pt modelId="{ADDEAACA-5A9C-DE4D-A858-4C423176EBCC}" type="pres">
      <dgm:prSet presAssocID="{D998D924-B43E-B741-B9B4-EA3D29B6BE4A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2DB45EE-D468-6947-8AE1-8A3AFEDF2697}" type="pres">
      <dgm:prSet presAssocID="{D998D924-B43E-B741-B9B4-EA3D29B6BE4A}" presName="rootConnector" presStyleLbl="node3" presStyleIdx="11" presStyleCnt="14"/>
      <dgm:spPr/>
      <dgm:t>
        <a:bodyPr/>
        <a:lstStyle/>
        <a:p>
          <a:endParaRPr lang="zh-TW" altLang="en-US"/>
        </a:p>
      </dgm:t>
    </dgm:pt>
    <dgm:pt modelId="{E84D9CA2-8F2E-4344-B6C1-80E39B3B6637}" type="pres">
      <dgm:prSet presAssocID="{D998D924-B43E-B741-B9B4-EA3D29B6BE4A}" presName="hierChild4" presStyleCnt="0"/>
      <dgm:spPr/>
    </dgm:pt>
    <dgm:pt modelId="{56CFFF2B-EFB8-4B4F-B7C0-FCC6F36D289D}" type="pres">
      <dgm:prSet presAssocID="{D998D924-B43E-B741-B9B4-EA3D29B6BE4A}" presName="hierChild5" presStyleCnt="0"/>
      <dgm:spPr/>
    </dgm:pt>
    <dgm:pt modelId="{770F4F54-3981-4A0B-AB4B-A6A8880F4C4A}" type="pres">
      <dgm:prSet presAssocID="{7697D661-DEC4-40EE-A7FC-AD93918428A2}" presName="Name37" presStyleLbl="parChTrans1D3" presStyleIdx="12" presStyleCnt="14"/>
      <dgm:spPr/>
      <dgm:t>
        <a:bodyPr/>
        <a:lstStyle/>
        <a:p>
          <a:endParaRPr lang="zh-TW" altLang="en-US"/>
        </a:p>
      </dgm:t>
    </dgm:pt>
    <dgm:pt modelId="{41FB8F20-E7DE-4E05-99AA-1EDB2AA6952F}" type="pres">
      <dgm:prSet presAssocID="{C58D6BF5-1ECC-44BB-BB71-8D3D29BFFEC4}" presName="hierRoot2" presStyleCnt="0">
        <dgm:presLayoutVars>
          <dgm:hierBranch val="init"/>
        </dgm:presLayoutVars>
      </dgm:prSet>
      <dgm:spPr/>
    </dgm:pt>
    <dgm:pt modelId="{8A5C178B-1E72-4DC5-A04D-EBA40642D664}" type="pres">
      <dgm:prSet presAssocID="{C58D6BF5-1ECC-44BB-BB71-8D3D29BFFEC4}" presName="rootComposite" presStyleCnt="0"/>
      <dgm:spPr/>
    </dgm:pt>
    <dgm:pt modelId="{49CC0D9B-60B5-4A39-AFEF-6E0E238CC246}" type="pres">
      <dgm:prSet presAssocID="{C58D6BF5-1ECC-44BB-BB71-8D3D29BFFEC4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8FA05D9-76A7-4CC1-B722-1A9E21FA88F2}" type="pres">
      <dgm:prSet presAssocID="{C58D6BF5-1ECC-44BB-BB71-8D3D29BFFEC4}" presName="rootConnector" presStyleLbl="node3" presStyleIdx="12" presStyleCnt="14"/>
      <dgm:spPr/>
      <dgm:t>
        <a:bodyPr/>
        <a:lstStyle/>
        <a:p>
          <a:endParaRPr lang="zh-TW" altLang="en-US"/>
        </a:p>
      </dgm:t>
    </dgm:pt>
    <dgm:pt modelId="{34427C65-21FC-47EC-9DB0-45449B9CE2EE}" type="pres">
      <dgm:prSet presAssocID="{C58D6BF5-1ECC-44BB-BB71-8D3D29BFFEC4}" presName="hierChild4" presStyleCnt="0"/>
      <dgm:spPr/>
    </dgm:pt>
    <dgm:pt modelId="{9037F6B3-8D83-4C41-9A12-D876634E1BA9}" type="pres">
      <dgm:prSet presAssocID="{C58D6BF5-1ECC-44BB-BB71-8D3D29BFFEC4}" presName="hierChild5" presStyleCnt="0"/>
      <dgm:spPr/>
    </dgm:pt>
    <dgm:pt modelId="{C907DB3E-E9C0-EC4C-9D20-790948FDE76E}" type="pres">
      <dgm:prSet presAssocID="{2FA747DD-CB5E-6D45-A504-EC7C73132597}" presName="hierChild5" presStyleCnt="0"/>
      <dgm:spPr/>
    </dgm:pt>
    <dgm:pt modelId="{88968195-F266-624B-8B25-6E3595826712}" type="pres">
      <dgm:prSet presAssocID="{547B6027-3AFC-D340-B1C5-9BEEA384E195}" presName="Name37" presStyleLbl="parChTrans1D2" presStyleIdx="5" presStyleCnt="6"/>
      <dgm:spPr/>
      <dgm:t>
        <a:bodyPr/>
        <a:lstStyle/>
        <a:p>
          <a:endParaRPr lang="zh-TW" altLang="en-US"/>
        </a:p>
      </dgm:t>
    </dgm:pt>
    <dgm:pt modelId="{82F97E4C-FA7F-DA46-9DC6-47E23A98BF5B}" type="pres">
      <dgm:prSet presAssocID="{63039A11-23B4-9147-B160-50E1591150D1}" presName="hierRoot2" presStyleCnt="0">
        <dgm:presLayoutVars>
          <dgm:hierBranch val="init"/>
        </dgm:presLayoutVars>
      </dgm:prSet>
      <dgm:spPr/>
    </dgm:pt>
    <dgm:pt modelId="{8DDD6318-746E-B04D-80A0-625F0EA16C1F}" type="pres">
      <dgm:prSet presAssocID="{63039A11-23B4-9147-B160-50E1591150D1}" presName="rootComposite" presStyleCnt="0"/>
      <dgm:spPr/>
    </dgm:pt>
    <dgm:pt modelId="{B6679888-E008-7F42-B04B-3547D1ABE13D}" type="pres">
      <dgm:prSet presAssocID="{63039A11-23B4-9147-B160-50E1591150D1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78E1CE8-CF16-0749-B1B3-7912E407D8D4}" type="pres">
      <dgm:prSet presAssocID="{63039A11-23B4-9147-B160-50E1591150D1}" presName="rootConnector" presStyleLbl="node2" presStyleIdx="5" presStyleCnt="6"/>
      <dgm:spPr/>
      <dgm:t>
        <a:bodyPr/>
        <a:lstStyle/>
        <a:p>
          <a:endParaRPr lang="zh-TW" altLang="en-US"/>
        </a:p>
      </dgm:t>
    </dgm:pt>
    <dgm:pt modelId="{D782B66B-0B2A-904E-BF4E-ADCB07968A57}" type="pres">
      <dgm:prSet presAssocID="{63039A11-23B4-9147-B160-50E1591150D1}" presName="hierChild4" presStyleCnt="0"/>
      <dgm:spPr/>
    </dgm:pt>
    <dgm:pt modelId="{C77856D5-0751-4C43-A195-D62B860A0CBD}" type="pres">
      <dgm:prSet presAssocID="{D9FBD4A5-11B1-8D47-B77B-E4844A00E2E2}" presName="Name37" presStyleLbl="parChTrans1D3" presStyleIdx="13" presStyleCnt="14"/>
      <dgm:spPr/>
      <dgm:t>
        <a:bodyPr/>
        <a:lstStyle/>
        <a:p>
          <a:endParaRPr lang="zh-TW" altLang="en-US"/>
        </a:p>
      </dgm:t>
    </dgm:pt>
    <dgm:pt modelId="{13039798-F448-D248-AA84-A402FFE3F951}" type="pres">
      <dgm:prSet presAssocID="{AF463A56-5A47-6F42-8E04-9F7D0B7059C4}" presName="hierRoot2" presStyleCnt="0">
        <dgm:presLayoutVars>
          <dgm:hierBranch val="init"/>
        </dgm:presLayoutVars>
      </dgm:prSet>
      <dgm:spPr/>
    </dgm:pt>
    <dgm:pt modelId="{6D993E92-F6D8-264F-8E7F-458171E87E54}" type="pres">
      <dgm:prSet presAssocID="{AF463A56-5A47-6F42-8E04-9F7D0B7059C4}" presName="rootComposite" presStyleCnt="0"/>
      <dgm:spPr/>
    </dgm:pt>
    <dgm:pt modelId="{2BAD638D-EDB4-D34E-9931-130673E97AE4}" type="pres">
      <dgm:prSet presAssocID="{AF463A56-5A47-6F42-8E04-9F7D0B7059C4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FDA6220-8BB0-E140-8495-1DA6F36B6E01}" type="pres">
      <dgm:prSet presAssocID="{AF463A56-5A47-6F42-8E04-9F7D0B7059C4}" presName="rootConnector" presStyleLbl="node3" presStyleIdx="13" presStyleCnt="14"/>
      <dgm:spPr/>
      <dgm:t>
        <a:bodyPr/>
        <a:lstStyle/>
        <a:p>
          <a:endParaRPr lang="zh-TW" altLang="en-US"/>
        </a:p>
      </dgm:t>
    </dgm:pt>
    <dgm:pt modelId="{5A47C003-EE73-994E-A3E0-CC71FE37CCD7}" type="pres">
      <dgm:prSet presAssocID="{AF463A56-5A47-6F42-8E04-9F7D0B7059C4}" presName="hierChild4" presStyleCnt="0"/>
      <dgm:spPr/>
    </dgm:pt>
    <dgm:pt modelId="{B182AC3B-A292-F847-942F-6BA6AC9045E0}" type="pres">
      <dgm:prSet presAssocID="{AF463A56-5A47-6F42-8E04-9F7D0B7059C4}" presName="hierChild5" presStyleCnt="0"/>
      <dgm:spPr/>
    </dgm:pt>
    <dgm:pt modelId="{0644A595-10BF-4147-B41D-F0E0BC8E6E50}" type="pres">
      <dgm:prSet presAssocID="{63039A11-23B4-9147-B160-50E1591150D1}" presName="hierChild5" presStyleCnt="0"/>
      <dgm:spPr/>
    </dgm:pt>
    <dgm:pt modelId="{12D66BCA-F675-C14E-ACAF-3685B6E91BA2}" type="pres">
      <dgm:prSet presAssocID="{A023B0C7-6BE1-884D-99D0-6C200937F451}" presName="hierChild3" presStyleCnt="0"/>
      <dgm:spPr/>
    </dgm:pt>
  </dgm:ptLst>
  <dgm:cxnLst>
    <dgm:cxn modelId="{8AD267DF-E07E-024A-AA96-026300DEC491}" srcId="{31604F97-D861-7C4A-ACCF-323A13602E97}" destId="{D124AF95-3C8F-8342-AECF-26773F34DEB7}" srcOrd="0" destOrd="0" parTransId="{31F7365B-9F13-8641-8A87-E325AB20372F}" sibTransId="{3CF3EA46-672E-8547-A811-455A90901715}"/>
    <dgm:cxn modelId="{9E6C3E70-F737-4EC5-83EA-BA35BC007183}" type="presOf" srcId="{C58D6BF5-1ECC-44BB-BB71-8D3D29BFFEC4}" destId="{68FA05D9-76A7-4CC1-B722-1A9E21FA88F2}" srcOrd="1" destOrd="0" presId="urn:microsoft.com/office/officeart/2005/8/layout/orgChart1"/>
    <dgm:cxn modelId="{8FA33A24-F28B-4D23-8DE5-2DCFEBAEC738}" type="presOf" srcId="{8749600A-43E6-4243-8D85-29DEAEE61044}" destId="{A43F794B-D9CA-43F0-9346-F86863B312A3}" srcOrd="1" destOrd="0" presId="urn:microsoft.com/office/officeart/2005/8/layout/orgChart1"/>
    <dgm:cxn modelId="{B597B3D3-9A7C-6A4E-946C-98EDDFEFCBDA}" type="presOf" srcId="{A466482E-0CD0-2F4E-93A8-836159BF41A5}" destId="{4E0705F7-041F-BA4A-8A31-5500AF39D9A2}" srcOrd="0" destOrd="0" presId="urn:microsoft.com/office/officeart/2005/8/layout/orgChart1"/>
    <dgm:cxn modelId="{C8B4FA26-0AB5-7940-846B-3B004B627B80}" type="presOf" srcId="{2FA747DD-CB5E-6D45-A504-EC7C73132597}" destId="{DFC523BE-E5F2-F947-BD0C-EF0CDD86E844}" srcOrd="0" destOrd="0" presId="urn:microsoft.com/office/officeart/2005/8/layout/orgChart1"/>
    <dgm:cxn modelId="{230C4D6A-7691-4AAA-99DF-C7DB4F671887}" type="presOf" srcId="{D998D924-B43E-B741-B9B4-EA3D29B6BE4A}" destId="{ADDEAACA-5A9C-DE4D-A858-4C423176EBCC}" srcOrd="0" destOrd="0" presId="urn:microsoft.com/office/officeart/2005/8/layout/orgChart1"/>
    <dgm:cxn modelId="{47DCB864-46BD-6945-BDEA-0CDF9693468E}" type="presOf" srcId="{31F7365B-9F13-8641-8A87-E325AB20372F}" destId="{FC2B623D-C579-F14C-98FA-345EC1EC83AA}" srcOrd="0" destOrd="0" presId="urn:microsoft.com/office/officeart/2005/8/layout/orgChart1"/>
    <dgm:cxn modelId="{AAF52EC9-86DD-964F-8FC0-910051CCB347}" type="presOf" srcId="{7FB60096-691D-2C46-9697-B63A6D81F4CC}" destId="{1DE965DC-6CD1-3A43-B9E5-16B4025F5057}" srcOrd="1" destOrd="0" presId="urn:microsoft.com/office/officeart/2005/8/layout/orgChart1"/>
    <dgm:cxn modelId="{A920F009-4CB1-430C-B4F5-246912229026}" srcId="{2FA747DD-CB5E-6D45-A504-EC7C73132597}" destId="{C58D6BF5-1ECC-44BB-BB71-8D3D29BFFEC4}" srcOrd="2" destOrd="0" parTransId="{7697D661-DEC4-40EE-A7FC-AD93918428A2}" sibTransId="{A3291683-0148-49AC-BC0A-D38D547B1622}"/>
    <dgm:cxn modelId="{A52AA873-6874-4B91-8C8E-1ABF2B7623F9}" type="presOf" srcId="{44B69E54-60F6-4C5B-A08E-7040D6BF552B}" destId="{37784BBE-7DE4-455B-8E44-9F83CEAB651B}" srcOrd="0" destOrd="0" presId="urn:microsoft.com/office/officeart/2005/8/layout/orgChart1"/>
    <dgm:cxn modelId="{93BDB7D6-4BBB-ED42-B850-57AD0BA888C3}" type="presOf" srcId="{038A0603-FB34-4248-ADF7-7C5F078FEB67}" destId="{CE49937F-7CF3-3446-AEED-D1B0DCC8A846}" srcOrd="1" destOrd="0" presId="urn:microsoft.com/office/officeart/2005/8/layout/orgChart1"/>
    <dgm:cxn modelId="{6D6AF422-60A3-104C-872C-6FC004569E19}" type="presOf" srcId="{31604F97-D861-7C4A-ACCF-323A13602E97}" destId="{81DE4178-0446-614E-98EF-62C30883B002}" srcOrd="1" destOrd="0" presId="urn:microsoft.com/office/officeart/2005/8/layout/orgChart1"/>
    <dgm:cxn modelId="{38AFB8EB-71C4-204E-8BDD-AE5AF03A065E}" srcId="{D155C409-BC30-4FB2-9BAE-B98DC82FD3F0}" destId="{038A0603-FB34-4248-ADF7-7C5F078FEB67}" srcOrd="2" destOrd="0" parTransId="{53B26A6E-CA9F-2742-B0C2-42D04F171F34}" sibTransId="{E1A76D73-31C6-5E4B-BA03-94F79B9290B8}"/>
    <dgm:cxn modelId="{B309B773-69E9-3C42-961A-B3411A3F626D}" type="presOf" srcId="{C8B09B8B-5457-E148-A777-4E3A53EBF2CA}" destId="{37A4DEA0-A80F-4149-A189-B1344AFB5F2D}" srcOrd="0" destOrd="0" presId="urn:microsoft.com/office/officeart/2005/8/layout/orgChart1"/>
    <dgm:cxn modelId="{9A73DE3E-3B7F-914F-AC1E-25C612B7B903}" type="presOf" srcId="{63039A11-23B4-9147-B160-50E1591150D1}" destId="{B6679888-E008-7F42-B04B-3547D1ABE13D}" srcOrd="0" destOrd="0" presId="urn:microsoft.com/office/officeart/2005/8/layout/orgChart1"/>
    <dgm:cxn modelId="{3C391431-F0A7-0348-B8A6-6E4DE3E6E86C}" srcId="{2FA747DD-CB5E-6D45-A504-EC7C73132597}" destId="{D998D924-B43E-B741-B9B4-EA3D29B6BE4A}" srcOrd="1" destOrd="0" parTransId="{65C61160-1547-ED41-8C34-2EC55DEB7A66}" sibTransId="{3132D08F-48DA-BF4F-AAC8-22117809B4DD}"/>
    <dgm:cxn modelId="{C2160C07-FA2C-43DE-927B-20A67BDACEA0}" srcId="{55FDF5E9-AC0B-6242-AFF4-CF359508D36D}" destId="{DBE25726-91B8-4971-878A-51D5762F28FB}" srcOrd="2" destOrd="0" parTransId="{5B2B15E3-404F-48A0-8928-D7581AA55E2F}" sibTransId="{42D3383F-DCE3-40CF-9EBD-BFE37F42DD74}"/>
    <dgm:cxn modelId="{F071EA57-6FD1-6F40-A899-556EE6B0017E}" type="presOf" srcId="{C6D8EFAF-ED2F-5447-97DD-1CBA52AA3AD1}" destId="{AC7C7F67-6966-C043-B970-F6F069521DDA}" srcOrd="0" destOrd="0" presId="urn:microsoft.com/office/officeart/2005/8/layout/orgChart1"/>
    <dgm:cxn modelId="{1DE23C08-C785-4325-8780-3ADFFB669BD3}" type="presOf" srcId="{D998D924-B43E-B741-B9B4-EA3D29B6BE4A}" destId="{B2DB45EE-D468-6947-8AE1-8A3AFEDF2697}" srcOrd="1" destOrd="0" presId="urn:microsoft.com/office/officeart/2005/8/layout/orgChart1"/>
    <dgm:cxn modelId="{AF28CDF5-5603-9448-8A64-B2D91EC4C1D4}" srcId="{63039A11-23B4-9147-B160-50E1591150D1}" destId="{AF463A56-5A47-6F42-8E04-9F7D0B7059C4}" srcOrd="0" destOrd="0" parTransId="{D9FBD4A5-11B1-8D47-B77B-E4844A00E2E2}" sibTransId="{9276AE6D-0B0F-324D-9EC7-D51640CCA683}"/>
    <dgm:cxn modelId="{CE6D25A7-0444-754F-BCEC-5339F07210A9}" type="presOf" srcId="{BDDC5BFD-E505-6249-AD17-C6FDAEE3341D}" destId="{9EF52C7D-EF88-654B-936F-A76DC8BA9846}" srcOrd="0" destOrd="0" presId="urn:microsoft.com/office/officeart/2005/8/layout/orgChart1"/>
    <dgm:cxn modelId="{2787240D-0F74-485F-965E-5A0FCF3096B2}" type="presOf" srcId="{8749600A-43E6-4243-8D85-29DEAEE61044}" destId="{3D9320F2-168A-4B9D-9042-C020BEA54029}" srcOrd="0" destOrd="0" presId="urn:microsoft.com/office/officeart/2005/8/layout/orgChart1"/>
    <dgm:cxn modelId="{A99B3D9E-92D2-4247-89BC-2932D72993CE}" type="presOf" srcId="{447C93ED-C3F6-2E4F-9DF3-07E45ED3D46A}" destId="{8BFF9E29-6241-4A48-905B-83F4DA1B1CA8}" srcOrd="0" destOrd="0" presId="urn:microsoft.com/office/officeart/2005/8/layout/orgChart1"/>
    <dgm:cxn modelId="{A1A30008-2E2E-444A-BEDF-5F084A2B91F8}" srcId="{5960436F-EABA-DF44-A409-D0B6889C81C4}" destId="{7FB60096-691D-2C46-9697-B63A6D81F4CC}" srcOrd="1" destOrd="0" parTransId="{C8B09B8B-5457-E148-A777-4E3A53EBF2CA}" sibTransId="{C2E727E1-0B70-F94C-8E00-DE6992911D4E}"/>
    <dgm:cxn modelId="{589316C8-F9AB-4CAC-A395-3475BCCCCDD8}" type="presOf" srcId="{266A27E3-CC3C-4EE3-A785-4C4103567F28}" destId="{9573A93F-B0C6-4C3A-9676-B53624777610}" srcOrd="0" destOrd="0" presId="urn:microsoft.com/office/officeart/2005/8/layout/orgChart1"/>
    <dgm:cxn modelId="{10F95B84-3A09-3849-8B38-2BCFC5C0C7FC}" type="presOf" srcId="{31604F97-D861-7C4A-ACCF-323A13602E97}" destId="{D3030481-9328-FD4E-9635-2FA39DBCEE28}" srcOrd="0" destOrd="0" presId="urn:microsoft.com/office/officeart/2005/8/layout/orgChart1"/>
    <dgm:cxn modelId="{A68CBA85-A384-7647-984C-55E94A730118}" type="presOf" srcId="{D124AF95-3C8F-8342-AECF-26773F34DEB7}" destId="{34EA73AB-BC3E-BA49-A458-A451B5301E74}" srcOrd="1" destOrd="0" presId="urn:microsoft.com/office/officeart/2005/8/layout/orgChart1"/>
    <dgm:cxn modelId="{BE9EE553-00D9-4A4D-8550-391A63351ECC}" srcId="{A023B0C7-6BE1-884D-99D0-6C200937F451}" destId="{31604F97-D861-7C4A-ACCF-323A13602E97}" srcOrd="0" destOrd="0" parTransId="{C657A5CC-BC9F-FA4C-9D0A-0B31FDF15514}" sibTransId="{962CFE25-DCDC-CD43-883F-A321D9533264}"/>
    <dgm:cxn modelId="{4C58A45B-7296-8D4A-A31B-2789D9A74A0E}" type="presOf" srcId="{99C75F2C-E6E9-F840-987C-AD264D1F17ED}" destId="{BF0CE2E7-3A63-894C-BC6D-B8BF373E43DF}" srcOrd="0" destOrd="0" presId="urn:microsoft.com/office/officeart/2005/8/layout/orgChart1"/>
    <dgm:cxn modelId="{94C84102-105B-474D-AE84-5928BB7F32C6}" type="presOf" srcId="{2FA747DD-CB5E-6D45-A504-EC7C73132597}" destId="{F09B7023-905D-8748-BC50-4668ADFDAB89}" srcOrd="1" destOrd="0" presId="urn:microsoft.com/office/officeart/2005/8/layout/orgChart1"/>
    <dgm:cxn modelId="{8D5D76F8-3453-494C-B42F-61E330567E31}" type="presOf" srcId="{038A0603-FB34-4248-ADF7-7C5F078FEB67}" destId="{3CD91F42-3BA0-6948-9967-DA2A89C09DDB}" srcOrd="0" destOrd="0" presId="urn:microsoft.com/office/officeart/2005/8/layout/orgChart1"/>
    <dgm:cxn modelId="{EB6FFE3D-4A6B-45B1-A48F-C2EA8625CE64}" type="presOf" srcId="{D155C409-BC30-4FB2-9BAE-B98DC82FD3F0}" destId="{B0EDEBDB-E7C5-4382-B447-BEDD377A532B}" srcOrd="0" destOrd="0" presId="urn:microsoft.com/office/officeart/2005/8/layout/orgChart1"/>
    <dgm:cxn modelId="{1250BFDE-4B0A-AD4A-8BFB-5A8D1943E5F5}" srcId="{A023B0C7-6BE1-884D-99D0-6C200937F451}" destId="{5960436F-EABA-DF44-A409-D0B6889C81C4}" srcOrd="1" destOrd="0" parTransId="{4491DF0E-3297-DD44-BC37-5034408F6151}" sibTransId="{5C165E69-4978-B945-8561-72B1663F1763}"/>
    <dgm:cxn modelId="{AE69F492-D40E-4762-A934-F2B87B52FE1A}" type="presOf" srcId="{266A27E3-CC3C-4EE3-A785-4C4103567F28}" destId="{18EDC704-3B64-4F89-BDDB-AF72337D08E3}" srcOrd="1" destOrd="0" presId="urn:microsoft.com/office/officeart/2005/8/layout/orgChart1"/>
    <dgm:cxn modelId="{89E17C03-1D63-E24D-8209-C22C080498C5}" type="presOf" srcId="{C6D8EFAF-ED2F-5447-97DD-1CBA52AA3AD1}" destId="{F261792D-A610-4842-8176-B9F8C24F4B98}" srcOrd="1" destOrd="0" presId="urn:microsoft.com/office/officeart/2005/8/layout/orgChart1"/>
    <dgm:cxn modelId="{1009D29D-2066-F949-B1F4-0E81C5423C43}" type="presOf" srcId="{55FDF5E9-AC0B-6242-AFF4-CF359508D36D}" destId="{CD13F2BA-6313-FC44-A2AE-860D4EFB812B}" srcOrd="0" destOrd="0" presId="urn:microsoft.com/office/officeart/2005/8/layout/orgChart1"/>
    <dgm:cxn modelId="{01F99F00-EFF9-472D-BABA-E2CCC05EEA48}" type="presOf" srcId="{78C2337E-84C2-4E9D-B2D0-907C9A004273}" destId="{7BC65E8F-82ED-4DAB-B9A8-A14DE100CC65}" srcOrd="0" destOrd="0" presId="urn:microsoft.com/office/officeart/2005/8/layout/orgChart1"/>
    <dgm:cxn modelId="{722B21F5-DF61-C540-8AA5-4797880A9810}" type="presOf" srcId="{547B6027-3AFC-D340-B1C5-9BEEA384E195}" destId="{88968195-F266-624B-8B25-6E3595826712}" srcOrd="0" destOrd="0" presId="urn:microsoft.com/office/officeart/2005/8/layout/orgChart1"/>
    <dgm:cxn modelId="{DDA1A97D-DD0F-0E4E-8F88-209E67C8A1F9}" type="presOf" srcId="{63039A11-23B4-9147-B160-50E1591150D1}" destId="{C78E1CE8-CF16-0749-B1B3-7912E407D8D4}" srcOrd="1" destOrd="0" presId="urn:microsoft.com/office/officeart/2005/8/layout/orgChart1"/>
    <dgm:cxn modelId="{C630AA14-11FA-4449-98EC-93CF4EEA9C72}" srcId="{D20233E8-6D8F-1C45-81A3-9541A80D22C7}" destId="{A023B0C7-6BE1-884D-99D0-6C200937F451}" srcOrd="0" destOrd="0" parTransId="{0D7A1D49-CE15-A84A-9229-39138CCF1B0F}" sibTransId="{EB99D103-10B9-BE44-BA2E-B04581EE208A}"/>
    <dgm:cxn modelId="{626E8C68-4B83-4F47-8778-FE334E93BCD4}" type="presOf" srcId="{DBE25726-91B8-4971-878A-51D5762F28FB}" destId="{D1078DA9-BBDE-4862-A232-8549943F85C7}" srcOrd="1" destOrd="0" presId="urn:microsoft.com/office/officeart/2005/8/layout/orgChart1"/>
    <dgm:cxn modelId="{F6A7BE38-F23B-334D-A710-B214D50A406A}" type="presOf" srcId="{AF463A56-5A47-6F42-8E04-9F7D0B7059C4}" destId="{EFDA6220-8BB0-E140-8495-1DA6F36B6E01}" srcOrd="1" destOrd="0" presId="urn:microsoft.com/office/officeart/2005/8/layout/orgChart1"/>
    <dgm:cxn modelId="{A8699686-D738-4D87-A01B-DC61398620A2}" type="presOf" srcId="{65C61160-1547-ED41-8C34-2EC55DEB7A66}" destId="{1DFEE576-C665-384B-88D4-2B00E3CE7E42}" srcOrd="0" destOrd="0" presId="urn:microsoft.com/office/officeart/2005/8/layout/orgChart1"/>
    <dgm:cxn modelId="{986E31BA-292A-A144-A2CF-44F650A1DF7A}" srcId="{A023B0C7-6BE1-884D-99D0-6C200937F451}" destId="{63039A11-23B4-9147-B160-50E1591150D1}" srcOrd="5" destOrd="0" parTransId="{547B6027-3AFC-D340-B1C5-9BEEA384E195}" sibTransId="{56D876CB-54AF-0D4A-A762-A03E06895EAE}"/>
    <dgm:cxn modelId="{513651D2-84C9-46F8-81C7-2DFAEA7C8676}" type="presOf" srcId="{44B69E54-60F6-4C5B-A08E-7040D6BF552B}" destId="{5BBFC131-A0CF-4003-80FE-510E7349536F}" srcOrd="1" destOrd="0" presId="urn:microsoft.com/office/officeart/2005/8/layout/orgChart1"/>
    <dgm:cxn modelId="{5771ECFE-D5DB-4745-AFE8-E4BAAAB221A3}" type="presOf" srcId="{D124AF95-3C8F-8342-AECF-26773F34DEB7}" destId="{A7B81A20-95B3-9D47-8B05-7896629DA522}" srcOrd="0" destOrd="0" presId="urn:microsoft.com/office/officeart/2005/8/layout/orgChart1"/>
    <dgm:cxn modelId="{AD717B83-F523-A945-A3F5-5F8ECE82067B}" type="presOf" srcId="{492AE3BA-9FC5-1242-933B-96AF17F42FB3}" destId="{BD263DFF-6101-8A41-BF16-F483FFBE140F}" srcOrd="0" destOrd="0" presId="urn:microsoft.com/office/officeart/2005/8/layout/orgChart1"/>
    <dgm:cxn modelId="{0E67D440-54C1-C34D-8150-39EE53F9AC36}" type="presOf" srcId="{4491DF0E-3297-DD44-BC37-5034408F6151}" destId="{F3C9162D-CC03-754D-860D-E73E6962FE4F}" srcOrd="0" destOrd="0" presId="urn:microsoft.com/office/officeart/2005/8/layout/orgChart1"/>
    <dgm:cxn modelId="{D70E1055-D295-964F-9659-78B5AF22B0E2}" type="presOf" srcId="{BDDC5BFD-E505-6249-AD17-C6FDAEE3341D}" destId="{E1B0EA90-33B0-F548-8566-8DC25EC1A7C1}" srcOrd="1" destOrd="0" presId="urn:microsoft.com/office/officeart/2005/8/layout/orgChart1"/>
    <dgm:cxn modelId="{6D5FBC22-FDF7-4F40-AB0A-37851FB4BCB5}" type="presOf" srcId="{5960436F-EABA-DF44-A409-D0B6889C81C4}" destId="{E2184385-2243-4E48-A64A-8E4A5505A396}" srcOrd="1" destOrd="0" presId="urn:microsoft.com/office/officeart/2005/8/layout/orgChart1"/>
    <dgm:cxn modelId="{38A913E5-101D-B44B-9137-0184AF670DD0}" type="presOf" srcId="{53B26A6E-CA9F-2742-B0C2-42D04F171F34}" destId="{319DA276-50D9-FB4B-901D-95E9300E5EF7}" srcOrd="0" destOrd="0" presId="urn:microsoft.com/office/officeart/2005/8/layout/orgChart1"/>
    <dgm:cxn modelId="{3E1490CC-D1C4-4734-8974-21F9A37C3C3F}" type="presOf" srcId="{C58D6BF5-1ECC-44BB-BB71-8D3D29BFFEC4}" destId="{49CC0D9B-60B5-4A39-AFEF-6E0E238CC246}" srcOrd="0" destOrd="0" presId="urn:microsoft.com/office/officeart/2005/8/layout/orgChart1"/>
    <dgm:cxn modelId="{57DC71F7-AD0D-F94E-996B-9356CA1C2FA1}" srcId="{A023B0C7-6BE1-884D-99D0-6C200937F451}" destId="{2FA747DD-CB5E-6D45-A504-EC7C73132597}" srcOrd="4" destOrd="0" parTransId="{A466482E-0CD0-2F4E-93A8-836159BF41A5}" sibTransId="{CD843E17-6C9B-D047-8140-9CEA7AA0E808}"/>
    <dgm:cxn modelId="{6BC30B9C-27D0-C34F-8C89-EE439B293E73}" type="presOf" srcId="{D20233E8-6D8F-1C45-81A3-9541A80D22C7}" destId="{A0EE3713-7D84-7246-A34C-F0903DC0273B}" srcOrd="0" destOrd="0" presId="urn:microsoft.com/office/officeart/2005/8/layout/orgChart1"/>
    <dgm:cxn modelId="{91EB83EC-432C-4B67-B6DE-DB5558C8D479}" srcId="{2FA747DD-CB5E-6D45-A504-EC7C73132597}" destId="{173E23DA-3031-42D1-A9EB-930173FE05F2}" srcOrd="0" destOrd="0" parTransId="{358189BD-019D-41FA-8887-10C9A9C0C793}" sibTransId="{384A2180-62DC-4F82-BBD6-FB6C9AC96E5E}"/>
    <dgm:cxn modelId="{9C15DB68-3933-1347-A492-08E7B6CD4117}" srcId="{A023B0C7-6BE1-884D-99D0-6C200937F451}" destId="{55FDF5E9-AC0B-6242-AFF4-CF359508D36D}" srcOrd="2" destOrd="0" parTransId="{6892561A-C58C-B648-81AB-B027A0424A08}" sibTransId="{90DF7E7B-BA76-4346-B5A6-27A2F64A65F8}"/>
    <dgm:cxn modelId="{1875D284-EE50-AD4F-AF3B-828B3CF8224E}" type="presOf" srcId="{A023B0C7-6BE1-884D-99D0-6C200937F451}" destId="{5594C98C-D8C1-8544-B608-5D2B3DC8790E}" srcOrd="1" destOrd="0" presId="urn:microsoft.com/office/officeart/2005/8/layout/orgChart1"/>
    <dgm:cxn modelId="{D0693E11-933E-7B4E-A9D0-C527881E7E83}" type="presOf" srcId="{7FB60096-691D-2C46-9697-B63A6D81F4CC}" destId="{36B37BF7-10AF-EF48-97DC-DEEA0A766B36}" srcOrd="0" destOrd="0" presId="urn:microsoft.com/office/officeart/2005/8/layout/orgChart1"/>
    <dgm:cxn modelId="{AFAFEDE9-14B4-5B4E-8DBF-729C09E25B2F}" type="presOf" srcId="{A023B0C7-6BE1-884D-99D0-6C200937F451}" destId="{3F334557-6A83-E140-805F-98B7C98F6B6A}" srcOrd="0" destOrd="0" presId="urn:microsoft.com/office/officeart/2005/8/layout/orgChart1"/>
    <dgm:cxn modelId="{6D69FDB7-30C0-46F3-AC28-A9E0C1F853DF}" type="presOf" srcId="{D155C409-BC30-4FB2-9BAE-B98DC82FD3F0}" destId="{876ED27C-4BB9-41B4-A155-9151FEE1FB05}" srcOrd="1" destOrd="0" presId="urn:microsoft.com/office/officeart/2005/8/layout/orgChart1"/>
    <dgm:cxn modelId="{FE67B3C8-BFBE-4748-A38D-8278B0CD88DF}" type="presOf" srcId="{D9FBD4A5-11B1-8D47-B77B-E4844A00E2E2}" destId="{C77856D5-0751-4C43-A195-D62B860A0CBD}" srcOrd="0" destOrd="0" presId="urn:microsoft.com/office/officeart/2005/8/layout/orgChart1"/>
    <dgm:cxn modelId="{A10B4705-12E3-4133-936E-4BE6C34D8006}" srcId="{A023B0C7-6BE1-884D-99D0-6C200937F451}" destId="{D155C409-BC30-4FB2-9BAE-B98DC82FD3F0}" srcOrd="3" destOrd="0" parTransId="{3AF86E04-F15A-4385-BF22-C2959A2548B9}" sibTransId="{E7F16C19-900E-48FE-8C7E-696FF2297D31}"/>
    <dgm:cxn modelId="{5CE7F065-81F1-4EFB-B558-2BA9B38EF026}" srcId="{D155C409-BC30-4FB2-9BAE-B98DC82FD3F0}" destId="{44B69E54-60F6-4C5B-A08E-7040D6BF552B}" srcOrd="0" destOrd="0" parTransId="{78C2337E-84C2-4E9D-B2D0-907C9A004273}" sibTransId="{3335D3E9-C1EA-4C68-950E-A2678E4B21E1}"/>
    <dgm:cxn modelId="{847C3C31-43CB-41B5-ADC8-8D5477DDF6DA}" type="presOf" srcId="{5B2B15E3-404F-48A0-8928-D7581AA55E2F}" destId="{3C8F316A-3721-4E7D-BC6A-DCF0E830633C}" srcOrd="0" destOrd="0" presId="urn:microsoft.com/office/officeart/2005/8/layout/orgChart1"/>
    <dgm:cxn modelId="{3E2E9127-931E-3146-B057-30B45597CE19}" type="presOf" srcId="{492AE3BA-9FC5-1242-933B-96AF17F42FB3}" destId="{AB82245D-7DB4-E74F-9285-A5752FB8BD9A}" srcOrd="1" destOrd="0" presId="urn:microsoft.com/office/officeart/2005/8/layout/orgChart1"/>
    <dgm:cxn modelId="{FEB802DD-757C-9F44-B3CB-BBD9C34B6E25}" srcId="{55FDF5E9-AC0B-6242-AFF4-CF359508D36D}" destId="{BDDC5BFD-E505-6249-AD17-C6FDAEE3341D}" srcOrd="0" destOrd="0" parTransId="{407B8481-0301-6148-82B7-AB3E566A1B66}" sibTransId="{6C78699A-2793-5A49-9FCA-3812AEA6284F}"/>
    <dgm:cxn modelId="{9B08FA3D-6650-45FD-AD82-E83A591ED281}" type="presOf" srcId="{173E23DA-3031-42D1-A9EB-930173FE05F2}" destId="{93CEC508-D1E6-4B6D-AA06-81FB5E52D973}" srcOrd="0" destOrd="0" presId="urn:microsoft.com/office/officeart/2005/8/layout/orgChart1"/>
    <dgm:cxn modelId="{68823A17-DD68-4DDC-942C-C5EB5D54226E}" type="presOf" srcId="{7697D661-DEC4-40EE-A7FC-AD93918428A2}" destId="{770F4F54-3981-4A0B-AB4B-A6A8880F4C4A}" srcOrd="0" destOrd="0" presId="urn:microsoft.com/office/officeart/2005/8/layout/orgChart1"/>
    <dgm:cxn modelId="{75CFF49C-599B-45A9-92E8-9ABB0CFBB0B8}" type="presOf" srcId="{173E23DA-3031-42D1-A9EB-930173FE05F2}" destId="{8056F827-99FE-4574-A677-30C77CE2F4E0}" srcOrd="1" destOrd="0" presId="urn:microsoft.com/office/officeart/2005/8/layout/orgChart1"/>
    <dgm:cxn modelId="{90CD9105-73E6-C647-A56B-424392EAABE8}" type="presOf" srcId="{6892561A-C58C-B648-81AB-B027A0424A08}" destId="{DE4F9837-69D0-A945-9576-B0D4A150FB1A}" srcOrd="0" destOrd="0" presId="urn:microsoft.com/office/officeart/2005/8/layout/orgChart1"/>
    <dgm:cxn modelId="{5D7F7360-F704-6340-A8AC-5A306F6068CC}" type="presOf" srcId="{407B8481-0301-6148-82B7-AB3E566A1B66}" destId="{0A47B903-7012-9E43-BBF4-A80D8A4348E7}" srcOrd="0" destOrd="0" presId="urn:microsoft.com/office/officeart/2005/8/layout/orgChart1"/>
    <dgm:cxn modelId="{0A296316-700C-4D6F-B39F-17F0D322D339}" type="presOf" srcId="{DBE25726-91B8-4971-878A-51D5762F28FB}" destId="{72B980FF-0E7B-4C63-9294-7E0B2405F53F}" srcOrd="0" destOrd="0" presId="urn:microsoft.com/office/officeart/2005/8/layout/orgChart1"/>
    <dgm:cxn modelId="{FF279B91-B476-41B2-A18A-CD037C32EC71}" type="presOf" srcId="{C0FED9C4-F980-442B-A425-5B468C7EFBA1}" destId="{122C7003-3E7E-4B81-8D66-2FC780611E8A}" srcOrd="0" destOrd="0" presId="urn:microsoft.com/office/officeart/2005/8/layout/orgChart1"/>
    <dgm:cxn modelId="{CD02020D-9639-4600-8259-6B7C82109460}" type="presOf" srcId="{3AF86E04-F15A-4385-BF22-C2959A2548B9}" destId="{860B2C5F-77BF-4053-998B-CB2B7202712A}" srcOrd="0" destOrd="0" presId="urn:microsoft.com/office/officeart/2005/8/layout/orgChart1"/>
    <dgm:cxn modelId="{F9DEE98A-B1B7-2E4C-A891-F8813A16023A}" type="presOf" srcId="{5960436F-EABA-DF44-A409-D0B6889C81C4}" destId="{BD03D242-7650-4640-AFC8-93D0DBC98DCA}" srcOrd="0" destOrd="0" presId="urn:microsoft.com/office/officeart/2005/8/layout/orgChart1"/>
    <dgm:cxn modelId="{62FF18DA-8675-4CCD-9A88-77B04711E552}" srcId="{55FDF5E9-AC0B-6242-AFF4-CF359508D36D}" destId="{266A27E3-CC3C-4EE3-A785-4C4103567F28}" srcOrd="1" destOrd="0" parTransId="{C0FED9C4-F980-442B-A425-5B468C7EFBA1}" sibTransId="{FB6C6581-2702-47B9-B158-7778937B9985}"/>
    <dgm:cxn modelId="{A0A7A484-71FE-7349-A8F6-AA6C074E0662}" srcId="{5960436F-EABA-DF44-A409-D0B6889C81C4}" destId="{492AE3BA-9FC5-1242-933B-96AF17F42FB3}" srcOrd="0" destOrd="0" parTransId="{99C75F2C-E6E9-F840-987C-AD264D1F17ED}" sibTransId="{46375A24-9E13-B04D-A7F9-F38C20663F8E}"/>
    <dgm:cxn modelId="{DE3796AF-7D92-4CEE-B93A-58C9A082B7B0}" srcId="{D155C409-BC30-4FB2-9BAE-B98DC82FD3F0}" destId="{8749600A-43E6-4243-8D85-29DEAEE61044}" srcOrd="1" destOrd="0" parTransId="{D3776FEB-F6C9-4C60-8747-C0A5C192FBD7}" sibTransId="{DBE33837-F0CF-433C-888A-56FF3C054F92}"/>
    <dgm:cxn modelId="{29C7AFA6-4628-4157-9293-364A4D1199D1}" type="presOf" srcId="{358189BD-019D-41FA-8887-10C9A9C0C793}" destId="{D76D53A7-020D-4327-8A0A-CB1F02A611A7}" srcOrd="0" destOrd="0" presId="urn:microsoft.com/office/officeart/2005/8/layout/orgChart1"/>
    <dgm:cxn modelId="{C7D98502-0C62-1E48-BC8B-4C868B5BEE5B}" srcId="{31604F97-D861-7C4A-ACCF-323A13602E97}" destId="{C6D8EFAF-ED2F-5447-97DD-1CBA52AA3AD1}" srcOrd="1" destOrd="0" parTransId="{447C93ED-C3F6-2E4F-9DF3-07E45ED3D46A}" sibTransId="{03273879-9818-5942-900C-79ECD2D17361}"/>
    <dgm:cxn modelId="{D3619BE6-CE44-6E45-A062-9F9A43CD4A40}" type="presOf" srcId="{AF463A56-5A47-6F42-8E04-9F7D0B7059C4}" destId="{2BAD638D-EDB4-D34E-9931-130673E97AE4}" srcOrd="0" destOrd="0" presId="urn:microsoft.com/office/officeart/2005/8/layout/orgChart1"/>
    <dgm:cxn modelId="{2D1A5719-A878-D44D-BE54-9190B2732F12}" type="presOf" srcId="{C657A5CC-BC9F-FA4C-9D0A-0B31FDF15514}" destId="{64CDF3FA-D6FD-014F-AC0A-87D599354D6F}" srcOrd="0" destOrd="0" presId="urn:microsoft.com/office/officeart/2005/8/layout/orgChart1"/>
    <dgm:cxn modelId="{AD150EB4-0756-1347-91C2-73DF6CAAF4D5}" type="presOf" srcId="{55FDF5E9-AC0B-6242-AFF4-CF359508D36D}" destId="{FFE3A357-615C-2242-AC69-6D00CDF07216}" srcOrd="1" destOrd="0" presId="urn:microsoft.com/office/officeart/2005/8/layout/orgChart1"/>
    <dgm:cxn modelId="{2D941E6D-CA14-491B-9A3D-D5F653BD0A51}" type="presOf" srcId="{D3776FEB-F6C9-4C60-8747-C0A5C192FBD7}" destId="{9E9B6231-5281-4DFB-A7F1-F33A66731E1A}" srcOrd="0" destOrd="0" presId="urn:microsoft.com/office/officeart/2005/8/layout/orgChart1"/>
    <dgm:cxn modelId="{6AB2703B-29B2-1E4E-836C-7988E80D6CF5}" type="presParOf" srcId="{A0EE3713-7D84-7246-A34C-F0903DC0273B}" destId="{A583DD94-AD7F-914D-9022-D39E148626DF}" srcOrd="0" destOrd="0" presId="urn:microsoft.com/office/officeart/2005/8/layout/orgChart1"/>
    <dgm:cxn modelId="{4FD81E74-C730-AE47-9DC4-3BCA5DFBF5F9}" type="presParOf" srcId="{A583DD94-AD7F-914D-9022-D39E148626DF}" destId="{6CDC5F79-EAA0-4948-B6CF-6587478135E7}" srcOrd="0" destOrd="0" presId="urn:microsoft.com/office/officeart/2005/8/layout/orgChart1"/>
    <dgm:cxn modelId="{1ED931DF-C332-2643-8CD0-7478C0175544}" type="presParOf" srcId="{6CDC5F79-EAA0-4948-B6CF-6587478135E7}" destId="{3F334557-6A83-E140-805F-98B7C98F6B6A}" srcOrd="0" destOrd="0" presId="urn:microsoft.com/office/officeart/2005/8/layout/orgChart1"/>
    <dgm:cxn modelId="{8A03A2B0-5A7F-744D-A7A0-B52B073395E8}" type="presParOf" srcId="{6CDC5F79-EAA0-4948-B6CF-6587478135E7}" destId="{5594C98C-D8C1-8544-B608-5D2B3DC8790E}" srcOrd="1" destOrd="0" presId="urn:microsoft.com/office/officeart/2005/8/layout/orgChart1"/>
    <dgm:cxn modelId="{CE955D70-4BC5-214C-B89F-98056A69170B}" type="presParOf" srcId="{A583DD94-AD7F-914D-9022-D39E148626DF}" destId="{8389FCC1-89FC-9F49-8ABC-3F3A23C15818}" srcOrd="1" destOrd="0" presId="urn:microsoft.com/office/officeart/2005/8/layout/orgChart1"/>
    <dgm:cxn modelId="{28B7E46A-F7C6-1D4B-94DD-07445D6B7EA9}" type="presParOf" srcId="{8389FCC1-89FC-9F49-8ABC-3F3A23C15818}" destId="{64CDF3FA-D6FD-014F-AC0A-87D599354D6F}" srcOrd="0" destOrd="0" presId="urn:microsoft.com/office/officeart/2005/8/layout/orgChart1"/>
    <dgm:cxn modelId="{257647E4-69BC-CE40-9C17-4970128FCF6A}" type="presParOf" srcId="{8389FCC1-89FC-9F49-8ABC-3F3A23C15818}" destId="{24AF253A-4603-D943-AF30-2D27AB255E56}" srcOrd="1" destOrd="0" presId="urn:microsoft.com/office/officeart/2005/8/layout/orgChart1"/>
    <dgm:cxn modelId="{A8992082-1D7B-CE42-90CD-EC89AA53EC46}" type="presParOf" srcId="{24AF253A-4603-D943-AF30-2D27AB255E56}" destId="{D440165A-A6D1-8949-BBF6-7561C3B2667B}" srcOrd="0" destOrd="0" presId="urn:microsoft.com/office/officeart/2005/8/layout/orgChart1"/>
    <dgm:cxn modelId="{197BB755-66FF-7540-8925-FB647395B9C1}" type="presParOf" srcId="{D440165A-A6D1-8949-BBF6-7561C3B2667B}" destId="{D3030481-9328-FD4E-9635-2FA39DBCEE28}" srcOrd="0" destOrd="0" presId="urn:microsoft.com/office/officeart/2005/8/layout/orgChart1"/>
    <dgm:cxn modelId="{82B6C1F5-716F-6049-802E-1E747195C04F}" type="presParOf" srcId="{D440165A-A6D1-8949-BBF6-7561C3B2667B}" destId="{81DE4178-0446-614E-98EF-62C30883B002}" srcOrd="1" destOrd="0" presId="urn:microsoft.com/office/officeart/2005/8/layout/orgChart1"/>
    <dgm:cxn modelId="{12764E8D-F717-CC46-A1E6-9C097437FF66}" type="presParOf" srcId="{24AF253A-4603-D943-AF30-2D27AB255E56}" destId="{24B62449-97FA-AC46-93E4-E739EFE17FD9}" srcOrd="1" destOrd="0" presId="urn:microsoft.com/office/officeart/2005/8/layout/orgChart1"/>
    <dgm:cxn modelId="{582292E1-6CA3-874D-9CDF-F9796423812A}" type="presParOf" srcId="{24B62449-97FA-AC46-93E4-E739EFE17FD9}" destId="{FC2B623D-C579-F14C-98FA-345EC1EC83AA}" srcOrd="0" destOrd="0" presId="urn:microsoft.com/office/officeart/2005/8/layout/orgChart1"/>
    <dgm:cxn modelId="{BBAB2BBB-7643-DC41-8F14-BFD7BDA922EB}" type="presParOf" srcId="{24B62449-97FA-AC46-93E4-E739EFE17FD9}" destId="{DEC297C4-7E8D-D14B-AC13-BCEA71B59697}" srcOrd="1" destOrd="0" presId="urn:microsoft.com/office/officeart/2005/8/layout/orgChart1"/>
    <dgm:cxn modelId="{AE2AB01A-8127-2C47-AD30-A28997372433}" type="presParOf" srcId="{DEC297C4-7E8D-D14B-AC13-BCEA71B59697}" destId="{BEC62888-95FD-E846-B01A-B415A3B3C69C}" srcOrd="0" destOrd="0" presId="urn:microsoft.com/office/officeart/2005/8/layout/orgChart1"/>
    <dgm:cxn modelId="{E574BE49-A264-1044-91AD-C7F03979DADA}" type="presParOf" srcId="{BEC62888-95FD-E846-B01A-B415A3B3C69C}" destId="{A7B81A20-95B3-9D47-8B05-7896629DA522}" srcOrd="0" destOrd="0" presId="urn:microsoft.com/office/officeart/2005/8/layout/orgChart1"/>
    <dgm:cxn modelId="{914B5E99-B13C-2A44-B99C-8AF195C8CF86}" type="presParOf" srcId="{BEC62888-95FD-E846-B01A-B415A3B3C69C}" destId="{34EA73AB-BC3E-BA49-A458-A451B5301E74}" srcOrd="1" destOrd="0" presId="urn:microsoft.com/office/officeart/2005/8/layout/orgChart1"/>
    <dgm:cxn modelId="{03916DFF-92DA-6646-A530-1A5C0FF9E037}" type="presParOf" srcId="{DEC297C4-7E8D-D14B-AC13-BCEA71B59697}" destId="{3382D996-841A-1D4F-8EE3-57CF9D8CD3CF}" srcOrd="1" destOrd="0" presId="urn:microsoft.com/office/officeart/2005/8/layout/orgChart1"/>
    <dgm:cxn modelId="{44DB0E6B-5BC5-544D-938B-DF7E579570BF}" type="presParOf" srcId="{DEC297C4-7E8D-D14B-AC13-BCEA71B59697}" destId="{0E528C3E-60E8-E142-B40D-F648064DA088}" srcOrd="2" destOrd="0" presId="urn:microsoft.com/office/officeart/2005/8/layout/orgChart1"/>
    <dgm:cxn modelId="{F8895DFF-117D-1740-AA68-48E673AE0AB0}" type="presParOf" srcId="{24B62449-97FA-AC46-93E4-E739EFE17FD9}" destId="{8BFF9E29-6241-4A48-905B-83F4DA1B1CA8}" srcOrd="2" destOrd="0" presId="urn:microsoft.com/office/officeart/2005/8/layout/orgChart1"/>
    <dgm:cxn modelId="{236A45A6-5CF4-5749-96E1-481DB83AED08}" type="presParOf" srcId="{24B62449-97FA-AC46-93E4-E739EFE17FD9}" destId="{A3BDEDCF-60AB-F84C-8036-C4A862CCE6D1}" srcOrd="3" destOrd="0" presId="urn:microsoft.com/office/officeart/2005/8/layout/orgChart1"/>
    <dgm:cxn modelId="{0F7ED57B-A88C-EF4F-8414-4FE7B97E4E5A}" type="presParOf" srcId="{A3BDEDCF-60AB-F84C-8036-C4A862CCE6D1}" destId="{81C3A413-7296-124B-AFEC-D95A25591CA7}" srcOrd="0" destOrd="0" presId="urn:microsoft.com/office/officeart/2005/8/layout/orgChart1"/>
    <dgm:cxn modelId="{484E9EB2-8F4E-5340-80B0-EFE8C06D9487}" type="presParOf" srcId="{81C3A413-7296-124B-AFEC-D95A25591CA7}" destId="{AC7C7F67-6966-C043-B970-F6F069521DDA}" srcOrd="0" destOrd="0" presId="urn:microsoft.com/office/officeart/2005/8/layout/orgChart1"/>
    <dgm:cxn modelId="{CFE5BBCA-7D9A-C347-AEB0-90F534D1F67C}" type="presParOf" srcId="{81C3A413-7296-124B-AFEC-D95A25591CA7}" destId="{F261792D-A610-4842-8176-B9F8C24F4B98}" srcOrd="1" destOrd="0" presId="urn:microsoft.com/office/officeart/2005/8/layout/orgChart1"/>
    <dgm:cxn modelId="{32F50996-FBE3-2C4C-AD1B-39570339C09D}" type="presParOf" srcId="{A3BDEDCF-60AB-F84C-8036-C4A862CCE6D1}" destId="{13BEA9E8-E70A-9A41-885F-37AE5F0D52C2}" srcOrd="1" destOrd="0" presId="urn:microsoft.com/office/officeart/2005/8/layout/orgChart1"/>
    <dgm:cxn modelId="{61EE56FD-97F9-D64C-BF7F-7A72E000B88E}" type="presParOf" srcId="{A3BDEDCF-60AB-F84C-8036-C4A862CCE6D1}" destId="{FEF708D4-62D2-E946-BA46-9EE0D1090EBA}" srcOrd="2" destOrd="0" presId="urn:microsoft.com/office/officeart/2005/8/layout/orgChart1"/>
    <dgm:cxn modelId="{1C3ECB77-577C-3849-92B3-8DDE9505DFB0}" type="presParOf" srcId="{24AF253A-4603-D943-AF30-2D27AB255E56}" destId="{1A1DC895-E033-F14B-84DD-5408C6004FD5}" srcOrd="2" destOrd="0" presId="urn:microsoft.com/office/officeart/2005/8/layout/orgChart1"/>
    <dgm:cxn modelId="{73EFBE20-9238-7D4F-9F8E-F14E67023E79}" type="presParOf" srcId="{8389FCC1-89FC-9F49-8ABC-3F3A23C15818}" destId="{F3C9162D-CC03-754D-860D-E73E6962FE4F}" srcOrd="2" destOrd="0" presId="urn:microsoft.com/office/officeart/2005/8/layout/orgChart1"/>
    <dgm:cxn modelId="{26CD08C0-6F04-E04B-BBB5-AEC3F1E0BEA7}" type="presParOf" srcId="{8389FCC1-89FC-9F49-8ABC-3F3A23C15818}" destId="{7F5AA912-C8E9-1E48-819D-B523CC33A9E2}" srcOrd="3" destOrd="0" presId="urn:microsoft.com/office/officeart/2005/8/layout/orgChart1"/>
    <dgm:cxn modelId="{6CC780A4-506B-354F-B5C6-D88205414922}" type="presParOf" srcId="{7F5AA912-C8E9-1E48-819D-B523CC33A9E2}" destId="{775475EA-7A2A-A34C-9C43-0587B13C9D0D}" srcOrd="0" destOrd="0" presId="urn:microsoft.com/office/officeart/2005/8/layout/orgChart1"/>
    <dgm:cxn modelId="{DCA6B447-5B6B-2A44-9713-FB37BAD98D71}" type="presParOf" srcId="{775475EA-7A2A-A34C-9C43-0587B13C9D0D}" destId="{BD03D242-7650-4640-AFC8-93D0DBC98DCA}" srcOrd="0" destOrd="0" presId="urn:microsoft.com/office/officeart/2005/8/layout/orgChart1"/>
    <dgm:cxn modelId="{92DDA4D0-0EB1-364B-B9B1-329AE0BCD73D}" type="presParOf" srcId="{775475EA-7A2A-A34C-9C43-0587B13C9D0D}" destId="{E2184385-2243-4E48-A64A-8E4A5505A396}" srcOrd="1" destOrd="0" presId="urn:microsoft.com/office/officeart/2005/8/layout/orgChart1"/>
    <dgm:cxn modelId="{4DFA6816-89BB-984E-824B-0A9EEDF9CF73}" type="presParOf" srcId="{7F5AA912-C8E9-1E48-819D-B523CC33A9E2}" destId="{D69F400F-4535-754B-8A80-55A00DE2117C}" srcOrd="1" destOrd="0" presId="urn:microsoft.com/office/officeart/2005/8/layout/orgChart1"/>
    <dgm:cxn modelId="{F7491C29-9E8C-C240-91AE-2A5FADB45ACE}" type="presParOf" srcId="{D69F400F-4535-754B-8A80-55A00DE2117C}" destId="{BF0CE2E7-3A63-894C-BC6D-B8BF373E43DF}" srcOrd="0" destOrd="0" presId="urn:microsoft.com/office/officeart/2005/8/layout/orgChart1"/>
    <dgm:cxn modelId="{AA833FB4-931A-1946-A9A8-B5FB36EE0B5A}" type="presParOf" srcId="{D69F400F-4535-754B-8A80-55A00DE2117C}" destId="{C5ED5D7C-5CA7-7242-94C2-5528BA66EB47}" srcOrd="1" destOrd="0" presId="urn:microsoft.com/office/officeart/2005/8/layout/orgChart1"/>
    <dgm:cxn modelId="{768BF690-3392-0E42-A4E4-C4354B23AE9C}" type="presParOf" srcId="{C5ED5D7C-5CA7-7242-94C2-5528BA66EB47}" destId="{3AEC55EA-CA43-7541-9257-9164745E9E21}" srcOrd="0" destOrd="0" presId="urn:microsoft.com/office/officeart/2005/8/layout/orgChart1"/>
    <dgm:cxn modelId="{CC88F9DA-075A-8544-9809-9B3DBB19131B}" type="presParOf" srcId="{3AEC55EA-CA43-7541-9257-9164745E9E21}" destId="{BD263DFF-6101-8A41-BF16-F483FFBE140F}" srcOrd="0" destOrd="0" presId="urn:microsoft.com/office/officeart/2005/8/layout/orgChart1"/>
    <dgm:cxn modelId="{8167D944-C674-7249-AA7E-297A73F83125}" type="presParOf" srcId="{3AEC55EA-CA43-7541-9257-9164745E9E21}" destId="{AB82245D-7DB4-E74F-9285-A5752FB8BD9A}" srcOrd="1" destOrd="0" presId="urn:microsoft.com/office/officeart/2005/8/layout/orgChart1"/>
    <dgm:cxn modelId="{5C30EF0C-308F-B448-A045-053D52FFDC19}" type="presParOf" srcId="{C5ED5D7C-5CA7-7242-94C2-5528BA66EB47}" destId="{A36C236E-4C70-D244-A957-F43C7BB52B74}" srcOrd="1" destOrd="0" presId="urn:microsoft.com/office/officeart/2005/8/layout/orgChart1"/>
    <dgm:cxn modelId="{265D07B6-11E5-264E-869F-491579F01011}" type="presParOf" srcId="{C5ED5D7C-5CA7-7242-94C2-5528BA66EB47}" destId="{A6536E0C-322A-624B-95E0-E48EBC547A2F}" srcOrd="2" destOrd="0" presId="urn:microsoft.com/office/officeart/2005/8/layout/orgChart1"/>
    <dgm:cxn modelId="{D3E94B0A-D74D-8445-B6EB-DF9B36E7A3D8}" type="presParOf" srcId="{D69F400F-4535-754B-8A80-55A00DE2117C}" destId="{37A4DEA0-A80F-4149-A189-B1344AFB5F2D}" srcOrd="2" destOrd="0" presId="urn:microsoft.com/office/officeart/2005/8/layout/orgChart1"/>
    <dgm:cxn modelId="{B3F6A2D5-A8E4-6740-829F-3195BFA6D341}" type="presParOf" srcId="{D69F400F-4535-754B-8A80-55A00DE2117C}" destId="{4C11EBF9-1832-1446-86A0-C0A63B354516}" srcOrd="3" destOrd="0" presId="urn:microsoft.com/office/officeart/2005/8/layout/orgChart1"/>
    <dgm:cxn modelId="{40E31573-2B89-A449-A669-CA0A4B0549C0}" type="presParOf" srcId="{4C11EBF9-1832-1446-86A0-C0A63B354516}" destId="{9694C913-2640-414F-8A5E-7B106C3EBA97}" srcOrd="0" destOrd="0" presId="urn:microsoft.com/office/officeart/2005/8/layout/orgChart1"/>
    <dgm:cxn modelId="{131A623B-014A-2943-BD81-5E505BBF097D}" type="presParOf" srcId="{9694C913-2640-414F-8A5E-7B106C3EBA97}" destId="{36B37BF7-10AF-EF48-97DC-DEEA0A766B36}" srcOrd="0" destOrd="0" presId="urn:microsoft.com/office/officeart/2005/8/layout/orgChart1"/>
    <dgm:cxn modelId="{BED8DF7F-CEDD-F548-8641-227BBFC5D084}" type="presParOf" srcId="{9694C913-2640-414F-8A5E-7B106C3EBA97}" destId="{1DE965DC-6CD1-3A43-B9E5-16B4025F5057}" srcOrd="1" destOrd="0" presId="urn:microsoft.com/office/officeart/2005/8/layout/orgChart1"/>
    <dgm:cxn modelId="{88177960-1E47-A547-97E6-44D9FD3A2AB3}" type="presParOf" srcId="{4C11EBF9-1832-1446-86A0-C0A63B354516}" destId="{5579460C-282A-9A41-B9EA-FE70CDE1D5D3}" srcOrd="1" destOrd="0" presId="urn:microsoft.com/office/officeart/2005/8/layout/orgChart1"/>
    <dgm:cxn modelId="{63D0349B-DD0D-F540-8A65-3A1D49417C1C}" type="presParOf" srcId="{4C11EBF9-1832-1446-86A0-C0A63B354516}" destId="{11339190-8B6A-EF46-AF43-F996B0CE97F8}" srcOrd="2" destOrd="0" presId="urn:microsoft.com/office/officeart/2005/8/layout/orgChart1"/>
    <dgm:cxn modelId="{0B006D17-3DDE-3A43-B8E6-F1C2E539555A}" type="presParOf" srcId="{7F5AA912-C8E9-1E48-819D-B523CC33A9E2}" destId="{86E2BED1-A256-9C44-BF74-6C927963FAF3}" srcOrd="2" destOrd="0" presId="urn:microsoft.com/office/officeart/2005/8/layout/orgChart1"/>
    <dgm:cxn modelId="{38E18555-85C2-0341-BF3E-99760B6A0A42}" type="presParOf" srcId="{8389FCC1-89FC-9F49-8ABC-3F3A23C15818}" destId="{DE4F9837-69D0-A945-9576-B0D4A150FB1A}" srcOrd="4" destOrd="0" presId="urn:microsoft.com/office/officeart/2005/8/layout/orgChart1"/>
    <dgm:cxn modelId="{AF335B5D-0C2C-D742-95F1-7A838B36EA0D}" type="presParOf" srcId="{8389FCC1-89FC-9F49-8ABC-3F3A23C15818}" destId="{47BEEE5C-9042-7B41-AE51-99266120FD48}" srcOrd="5" destOrd="0" presId="urn:microsoft.com/office/officeart/2005/8/layout/orgChart1"/>
    <dgm:cxn modelId="{0CFD956B-1716-5546-91FA-AE3579A7245A}" type="presParOf" srcId="{47BEEE5C-9042-7B41-AE51-99266120FD48}" destId="{6495B74A-F90B-F847-A4A3-7A964327D66A}" srcOrd="0" destOrd="0" presId="urn:microsoft.com/office/officeart/2005/8/layout/orgChart1"/>
    <dgm:cxn modelId="{06FDD295-ED58-0448-B96E-980B999025E0}" type="presParOf" srcId="{6495B74A-F90B-F847-A4A3-7A964327D66A}" destId="{CD13F2BA-6313-FC44-A2AE-860D4EFB812B}" srcOrd="0" destOrd="0" presId="urn:microsoft.com/office/officeart/2005/8/layout/orgChart1"/>
    <dgm:cxn modelId="{64017DCC-40E0-6447-9A06-2EF20F581A35}" type="presParOf" srcId="{6495B74A-F90B-F847-A4A3-7A964327D66A}" destId="{FFE3A357-615C-2242-AC69-6D00CDF07216}" srcOrd="1" destOrd="0" presId="urn:microsoft.com/office/officeart/2005/8/layout/orgChart1"/>
    <dgm:cxn modelId="{229E5A2C-BBED-ED42-96F4-35399B4E33A4}" type="presParOf" srcId="{47BEEE5C-9042-7B41-AE51-99266120FD48}" destId="{F8363C2E-FC18-4C41-A1F4-A475EF09A81D}" srcOrd="1" destOrd="0" presId="urn:microsoft.com/office/officeart/2005/8/layout/orgChart1"/>
    <dgm:cxn modelId="{D13BC1E9-C09B-B44B-8924-93C363F1CE3D}" type="presParOf" srcId="{F8363C2E-FC18-4C41-A1F4-A475EF09A81D}" destId="{0A47B903-7012-9E43-BBF4-A80D8A4348E7}" srcOrd="0" destOrd="0" presId="urn:microsoft.com/office/officeart/2005/8/layout/orgChart1"/>
    <dgm:cxn modelId="{577C9D96-5D7B-1740-B9D2-D5FF27AD685F}" type="presParOf" srcId="{F8363C2E-FC18-4C41-A1F4-A475EF09A81D}" destId="{2D003DA0-D1B4-714A-8F40-AC14748FCFD9}" srcOrd="1" destOrd="0" presId="urn:microsoft.com/office/officeart/2005/8/layout/orgChart1"/>
    <dgm:cxn modelId="{E3F42561-8DA1-4D4D-B29A-A513F947E627}" type="presParOf" srcId="{2D003DA0-D1B4-714A-8F40-AC14748FCFD9}" destId="{BA725CE3-70F4-E64D-BAEE-6293FECCAAA3}" srcOrd="0" destOrd="0" presId="urn:microsoft.com/office/officeart/2005/8/layout/orgChart1"/>
    <dgm:cxn modelId="{B00C5B4B-A02C-8240-893F-31B2A1FC0BF6}" type="presParOf" srcId="{BA725CE3-70F4-E64D-BAEE-6293FECCAAA3}" destId="{9EF52C7D-EF88-654B-936F-A76DC8BA9846}" srcOrd="0" destOrd="0" presId="urn:microsoft.com/office/officeart/2005/8/layout/orgChart1"/>
    <dgm:cxn modelId="{FC74257A-2ACD-D243-BEC8-299E1260E5C7}" type="presParOf" srcId="{BA725CE3-70F4-E64D-BAEE-6293FECCAAA3}" destId="{E1B0EA90-33B0-F548-8566-8DC25EC1A7C1}" srcOrd="1" destOrd="0" presId="urn:microsoft.com/office/officeart/2005/8/layout/orgChart1"/>
    <dgm:cxn modelId="{9194B7C6-359A-1E40-9E16-21834BA42B9B}" type="presParOf" srcId="{2D003DA0-D1B4-714A-8F40-AC14748FCFD9}" destId="{3E41C19E-A6AC-8E47-BA69-6767FD17A1DF}" srcOrd="1" destOrd="0" presId="urn:microsoft.com/office/officeart/2005/8/layout/orgChart1"/>
    <dgm:cxn modelId="{28CEC6BB-9E2C-CA47-81ED-9065F8A39B5B}" type="presParOf" srcId="{2D003DA0-D1B4-714A-8F40-AC14748FCFD9}" destId="{FF50CC6E-79C2-3C4F-B85C-E7485F4B5E7A}" srcOrd="2" destOrd="0" presId="urn:microsoft.com/office/officeart/2005/8/layout/orgChart1"/>
    <dgm:cxn modelId="{EDFA9577-1654-47A6-BB7B-B20C57AE430B}" type="presParOf" srcId="{F8363C2E-FC18-4C41-A1F4-A475EF09A81D}" destId="{122C7003-3E7E-4B81-8D66-2FC780611E8A}" srcOrd="2" destOrd="0" presId="urn:microsoft.com/office/officeart/2005/8/layout/orgChart1"/>
    <dgm:cxn modelId="{DFC4ADEE-0E5C-40B5-9281-9B34EB93F152}" type="presParOf" srcId="{F8363C2E-FC18-4C41-A1F4-A475EF09A81D}" destId="{406237E0-8021-42B7-BBEF-A714283FAD92}" srcOrd="3" destOrd="0" presId="urn:microsoft.com/office/officeart/2005/8/layout/orgChart1"/>
    <dgm:cxn modelId="{5BBB4E16-957D-428E-9730-7301E50190DB}" type="presParOf" srcId="{406237E0-8021-42B7-BBEF-A714283FAD92}" destId="{D3AD194A-4EE6-4DF7-91D9-B74B8D8AE1ED}" srcOrd="0" destOrd="0" presId="urn:microsoft.com/office/officeart/2005/8/layout/orgChart1"/>
    <dgm:cxn modelId="{6A4AD538-E194-47D8-8CEF-E631D4983A94}" type="presParOf" srcId="{D3AD194A-4EE6-4DF7-91D9-B74B8D8AE1ED}" destId="{9573A93F-B0C6-4C3A-9676-B53624777610}" srcOrd="0" destOrd="0" presId="urn:microsoft.com/office/officeart/2005/8/layout/orgChart1"/>
    <dgm:cxn modelId="{5DE50595-9DD1-4224-89A6-09CA36FC6BD9}" type="presParOf" srcId="{D3AD194A-4EE6-4DF7-91D9-B74B8D8AE1ED}" destId="{18EDC704-3B64-4F89-BDDB-AF72337D08E3}" srcOrd="1" destOrd="0" presId="urn:microsoft.com/office/officeart/2005/8/layout/orgChart1"/>
    <dgm:cxn modelId="{158C3B0B-9491-450D-A4CF-047A0CA73346}" type="presParOf" srcId="{406237E0-8021-42B7-BBEF-A714283FAD92}" destId="{40DD4C28-C413-417C-BA6E-2AB314063C67}" srcOrd="1" destOrd="0" presId="urn:microsoft.com/office/officeart/2005/8/layout/orgChart1"/>
    <dgm:cxn modelId="{26923829-A1E0-4221-905C-43407C96FBA3}" type="presParOf" srcId="{406237E0-8021-42B7-BBEF-A714283FAD92}" destId="{3DB83028-7D0E-4D37-B19B-F58B5FF9D792}" srcOrd="2" destOrd="0" presId="urn:microsoft.com/office/officeart/2005/8/layout/orgChart1"/>
    <dgm:cxn modelId="{51D54687-31A1-4D3B-AB49-56B01AB25EA4}" type="presParOf" srcId="{F8363C2E-FC18-4C41-A1F4-A475EF09A81D}" destId="{3C8F316A-3721-4E7D-BC6A-DCF0E830633C}" srcOrd="4" destOrd="0" presId="urn:microsoft.com/office/officeart/2005/8/layout/orgChart1"/>
    <dgm:cxn modelId="{4BB712D7-6829-4969-90BA-83171D417D8D}" type="presParOf" srcId="{F8363C2E-FC18-4C41-A1F4-A475EF09A81D}" destId="{69B0BE0F-5970-45D1-9C88-EE93EFCAA03B}" srcOrd="5" destOrd="0" presId="urn:microsoft.com/office/officeart/2005/8/layout/orgChart1"/>
    <dgm:cxn modelId="{DCC4F9D4-EFD2-44C1-B5D0-087EF7722BE1}" type="presParOf" srcId="{69B0BE0F-5970-45D1-9C88-EE93EFCAA03B}" destId="{A66986D9-5319-448D-89BF-3E198B59E20E}" srcOrd="0" destOrd="0" presId="urn:microsoft.com/office/officeart/2005/8/layout/orgChart1"/>
    <dgm:cxn modelId="{75F8756F-849E-4520-96C7-1893D24A5888}" type="presParOf" srcId="{A66986D9-5319-448D-89BF-3E198B59E20E}" destId="{72B980FF-0E7B-4C63-9294-7E0B2405F53F}" srcOrd="0" destOrd="0" presId="urn:microsoft.com/office/officeart/2005/8/layout/orgChart1"/>
    <dgm:cxn modelId="{358477A9-B9FA-43F7-8FEF-58843FC89EE0}" type="presParOf" srcId="{A66986D9-5319-448D-89BF-3E198B59E20E}" destId="{D1078DA9-BBDE-4862-A232-8549943F85C7}" srcOrd="1" destOrd="0" presId="urn:microsoft.com/office/officeart/2005/8/layout/orgChart1"/>
    <dgm:cxn modelId="{A6520FA2-A3A2-4921-AE08-EF0788D9973C}" type="presParOf" srcId="{69B0BE0F-5970-45D1-9C88-EE93EFCAA03B}" destId="{EE6BEE3A-BCA9-4F5F-BF88-208F57568074}" srcOrd="1" destOrd="0" presId="urn:microsoft.com/office/officeart/2005/8/layout/orgChart1"/>
    <dgm:cxn modelId="{FDAB1E1A-031C-48DC-926B-6F955CD4DDC8}" type="presParOf" srcId="{69B0BE0F-5970-45D1-9C88-EE93EFCAA03B}" destId="{E5A405E2-FB3F-49C9-AA99-FD4207CF9115}" srcOrd="2" destOrd="0" presId="urn:microsoft.com/office/officeart/2005/8/layout/orgChart1"/>
    <dgm:cxn modelId="{754FF7EA-3303-5641-8D14-0C1F12DF738A}" type="presParOf" srcId="{47BEEE5C-9042-7B41-AE51-99266120FD48}" destId="{69FCB4CD-FEB1-9B46-95F7-5570DF04E7B3}" srcOrd="2" destOrd="0" presId="urn:microsoft.com/office/officeart/2005/8/layout/orgChart1"/>
    <dgm:cxn modelId="{B00B9103-0B7B-42DA-8D99-5B7D40D0D32A}" type="presParOf" srcId="{8389FCC1-89FC-9F49-8ABC-3F3A23C15818}" destId="{860B2C5F-77BF-4053-998B-CB2B7202712A}" srcOrd="6" destOrd="0" presId="urn:microsoft.com/office/officeart/2005/8/layout/orgChart1"/>
    <dgm:cxn modelId="{EB96A67C-69D6-4006-893F-BCEAE1ED3133}" type="presParOf" srcId="{8389FCC1-89FC-9F49-8ABC-3F3A23C15818}" destId="{0FE521B1-EFC8-49DD-8DFB-5372C276CBC4}" srcOrd="7" destOrd="0" presId="urn:microsoft.com/office/officeart/2005/8/layout/orgChart1"/>
    <dgm:cxn modelId="{9B1EF237-50A2-4B79-8B92-04F4E9BE2F60}" type="presParOf" srcId="{0FE521B1-EFC8-49DD-8DFB-5372C276CBC4}" destId="{5D607BEE-B3C0-451E-996F-A43E17B8222C}" srcOrd="0" destOrd="0" presId="urn:microsoft.com/office/officeart/2005/8/layout/orgChart1"/>
    <dgm:cxn modelId="{B1C81228-6632-408E-B059-067B9EA157AC}" type="presParOf" srcId="{5D607BEE-B3C0-451E-996F-A43E17B8222C}" destId="{B0EDEBDB-E7C5-4382-B447-BEDD377A532B}" srcOrd="0" destOrd="0" presId="urn:microsoft.com/office/officeart/2005/8/layout/orgChart1"/>
    <dgm:cxn modelId="{B8D4466A-6805-4195-B5E1-46DD42594483}" type="presParOf" srcId="{5D607BEE-B3C0-451E-996F-A43E17B8222C}" destId="{876ED27C-4BB9-41B4-A155-9151FEE1FB05}" srcOrd="1" destOrd="0" presId="urn:microsoft.com/office/officeart/2005/8/layout/orgChart1"/>
    <dgm:cxn modelId="{E7F23D13-F77E-4014-8EAD-465AA2C5BC8E}" type="presParOf" srcId="{0FE521B1-EFC8-49DD-8DFB-5372C276CBC4}" destId="{C867860B-7C9D-4522-B9F1-A561F573F7BF}" srcOrd="1" destOrd="0" presId="urn:microsoft.com/office/officeart/2005/8/layout/orgChart1"/>
    <dgm:cxn modelId="{0D4E0F1F-3514-403C-A989-D9CF9258B9A0}" type="presParOf" srcId="{C867860B-7C9D-4522-B9F1-A561F573F7BF}" destId="{7BC65E8F-82ED-4DAB-B9A8-A14DE100CC65}" srcOrd="0" destOrd="0" presId="urn:microsoft.com/office/officeart/2005/8/layout/orgChart1"/>
    <dgm:cxn modelId="{C3764EB0-26CE-4859-8836-922E433030D6}" type="presParOf" srcId="{C867860B-7C9D-4522-B9F1-A561F573F7BF}" destId="{FADCC294-1AC5-45CC-B3ED-1583043E492E}" srcOrd="1" destOrd="0" presId="urn:microsoft.com/office/officeart/2005/8/layout/orgChart1"/>
    <dgm:cxn modelId="{AE947CCD-B3A7-4043-AC9B-988FFFFE69A7}" type="presParOf" srcId="{FADCC294-1AC5-45CC-B3ED-1583043E492E}" destId="{9F2E525D-CA1F-4925-AAEE-C21E824C6FDD}" srcOrd="0" destOrd="0" presId="urn:microsoft.com/office/officeart/2005/8/layout/orgChart1"/>
    <dgm:cxn modelId="{4F7B1CEC-F2A3-4E35-B0F3-FEE7F2E68742}" type="presParOf" srcId="{9F2E525D-CA1F-4925-AAEE-C21E824C6FDD}" destId="{37784BBE-7DE4-455B-8E44-9F83CEAB651B}" srcOrd="0" destOrd="0" presId="urn:microsoft.com/office/officeart/2005/8/layout/orgChart1"/>
    <dgm:cxn modelId="{4CF0C29A-6010-4FED-A504-F1B10A9A4031}" type="presParOf" srcId="{9F2E525D-CA1F-4925-AAEE-C21E824C6FDD}" destId="{5BBFC131-A0CF-4003-80FE-510E7349536F}" srcOrd="1" destOrd="0" presId="urn:microsoft.com/office/officeart/2005/8/layout/orgChart1"/>
    <dgm:cxn modelId="{99C18263-7717-491A-ADFE-DE94E3D74C2C}" type="presParOf" srcId="{FADCC294-1AC5-45CC-B3ED-1583043E492E}" destId="{B4847F0A-1E48-493F-BCA8-FE91CE99CCDC}" srcOrd="1" destOrd="0" presId="urn:microsoft.com/office/officeart/2005/8/layout/orgChart1"/>
    <dgm:cxn modelId="{47210750-F08A-42E7-B95C-C7518B4F4429}" type="presParOf" srcId="{FADCC294-1AC5-45CC-B3ED-1583043E492E}" destId="{97CAC028-6B3F-444D-AFC5-E099907E68DA}" srcOrd="2" destOrd="0" presId="urn:microsoft.com/office/officeart/2005/8/layout/orgChart1"/>
    <dgm:cxn modelId="{1633D8DC-65ED-47CB-9C9F-1B065448C1CD}" type="presParOf" srcId="{C867860B-7C9D-4522-B9F1-A561F573F7BF}" destId="{9E9B6231-5281-4DFB-A7F1-F33A66731E1A}" srcOrd="2" destOrd="0" presId="urn:microsoft.com/office/officeart/2005/8/layout/orgChart1"/>
    <dgm:cxn modelId="{6201DB3A-A69C-41BD-8CD5-4E0172430CFD}" type="presParOf" srcId="{C867860B-7C9D-4522-B9F1-A561F573F7BF}" destId="{EDA46D46-A7F2-4009-A708-8DDCDD10852A}" srcOrd="3" destOrd="0" presId="urn:microsoft.com/office/officeart/2005/8/layout/orgChart1"/>
    <dgm:cxn modelId="{4AC2364E-D680-42C1-BD9F-F78F6DA5A91E}" type="presParOf" srcId="{EDA46D46-A7F2-4009-A708-8DDCDD10852A}" destId="{7150FCD9-5FB4-4505-BB30-48F936F8C250}" srcOrd="0" destOrd="0" presId="urn:microsoft.com/office/officeart/2005/8/layout/orgChart1"/>
    <dgm:cxn modelId="{62DD4AEC-5F94-44BD-9978-13F26B29E208}" type="presParOf" srcId="{7150FCD9-5FB4-4505-BB30-48F936F8C250}" destId="{3D9320F2-168A-4B9D-9042-C020BEA54029}" srcOrd="0" destOrd="0" presId="urn:microsoft.com/office/officeart/2005/8/layout/orgChart1"/>
    <dgm:cxn modelId="{CDFB5A14-2C64-4F51-958E-4030F07ADA07}" type="presParOf" srcId="{7150FCD9-5FB4-4505-BB30-48F936F8C250}" destId="{A43F794B-D9CA-43F0-9346-F86863B312A3}" srcOrd="1" destOrd="0" presId="urn:microsoft.com/office/officeart/2005/8/layout/orgChart1"/>
    <dgm:cxn modelId="{242DA0F1-532F-40EE-BFFB-11782C0253D7}" type="presParOf" srcId="{EDA46D46-A7F2-4009-A708-8DDCDD10852A}" destId="{21E6752F-D135-431B-9E88-67AB116854D3}" srcOrd="1" destOrd="0" presId="urn:microsoft.com/office/officeart/2005/8/layout/orgChart1"/>
    <dgm:cxn modelId="{7AC88EED-8A12-4A82-9812-9D782B0A2627}" type="presParOf" srcId="{EDA46D46-A7F2-4009-A708-8DDCDD10852A}" destId="{6097DACE-A837-4BCF-B14F-137B693B99CF}" srcOrd="2" destOrd="0" presId="urn:microsoft.com/office/officeart/2005/8/layout/orgChart1"/>
    <dgm:cxn modelId="{2A5987F7-199C-7D41-86AA-2A4BEB394B2F}" type="presParOf" srcId="{C867860B-7C9D-4522-B9F1-A561F573F7BF}" destId="{319DA276-50D9-FB4B-901D-95E9300E5EF7}" srcOrd="4" destOrd="0" presId="urn:microsoft.com/office/officeart/2005/8/layout/orgChart1"/>
    <dgm:cxn modelId="{A05A53BB-C9D3-D445-8E17-CAA280747F81}" type="presParOf" srcId="{C867860B-7C9D-4522-B9F1-A561F573F7BF}" destId="{B8961103-BD92-4C47-86A2-1E2AF6ADA7E0}" srcOrd="5" destOrd="0" presId="urn:microsoft.com/office/officeart/2005/8/layout/orgChart1"/>
    <dgm:cxn modelId="{D1595424-50DA-AF4B-97F4-14F0F7E128C2}" type="presParOf" srcId="{B8961103-BD92-4C47-86A2-1E2AF6ADA7E0}" destId="{202AE30C-AE96-D84D-A15C-571694FB0EA9}" srcOrd="0" destOrd="0" presId="urn:microsoft.com/office/officeart/2005/8/layout/orgChart1"/>
    <dgm:cxn modelId="{53450F30-181E-5E46-8CA0-17545513DCCA}" type="presParOf" srcId="{202AE30C-AE96-D84D-A15C-571694FB0EA9}" destId="{3CD91F42-3BA0-6948-9967-DA2A89C09DDB}" srcOrd="0" destOrd="0" presId="urn:microsoft.com/office/officeart/2005/8/layout/orgChart1"/>
    <dgm:cxn modelId="{920AB6B3-C325-8240-912A-2C4A1358BF0A}" type="presParOf" srcId="{202AE30C-AE96-D84D-A15C-571694FB0EA9}" destId="{CE49937F-7CF3-3446-AEED-D1B0DCC8A846}" srcOrd="1" destOrd="0" presId="urn:microsoft.com/office/officeart/2005/8/layout/orgChart1"/>
    <dgm:cxn modelId="{E9DC2543-3F87-6642-9BF6-124BC8FF6E81}" type="presParOf" srcId="{B8961103-BD92-4C47-86A2-1E2AF6ADA7E0}" destId="{329633AC-681C-4F4F-9D45-116855DDBC1C}" srcOrd="1" destOrd="0" presId="urn:microsoft.com/office/officeart/2005/8/layout/orgChart1"/>
    <dgm:cxn modelId="{7239FAAE-8224-194B-9F86-4FAFD42E2146}" type="presParOf" srcId="{B8961103-BD92-4C47-86A2-1E2AF6ADA7E0}" destId="{65141D18-4319-DD40-8AE0-83B864363247}" srcOrd="2" destOrd="0" presId="urn:microsoft.com/office/officeart/2005/8/layout/orgChart1"/>
    <dgm:cxn modelId="{7DE94D64-A764-4169-A811-9E32BDFF095E}" type="presParOf" srcId="{0FE521B1-EFC8-49DD-8DFB-5372C276CBC4}" destId="{65904107-D1E4-4C84-BFF0-5367EAD9FDC6}" srcOrd="2" destOrd="0" presId="urn:microsoft.com/office/officeart/2005/8/layout/orgChart1"/>
    <dgm:cxn modelId="{61D3FAB2-6F24-D448-BC90-3B5FE6F1D5ED}" type="presParOf" srcId="{8389FCC1-89FC-9F49-8ABC-3F3A23C15818}" destId="{4E0705F7-041F-BA4A-8A31-5500AF39D9A2}" srcOrd="8" destOrd="0" presId="urn:microsoft.com/office/officeart/2005/8/layout/orgChart1"/>
    <dgm:cxn modelId="{DDF3282F-E31D-A14C-909D-20FFC21E699D}" type="presParOf" srcId="{8389FCC1-89FC-9F49-8ABC-3F3A23C15818}" destId="{3E918937-AEB2-7E49-904F-F25A5F806AB8}" srcOrd="9" destOrd="0" presId="urn:microsoft.com/office/officeart/2005/8/layout/orgChart1"/>
    <dgm:cxn modelId="{DAC1EEED-AB5B-A94C-BFB8-791671F73979}" type="presParOf" srcId="{3E918937-AEB2-7E49-904F-F25A5F806AB8}" destId="{2019FEE7-AEE5-C344-97AA-839E9D2F0152}" srcOrd="0" destOrd="0" presId="urn:microsoft.com/office/officeart/2005/8/layout/orgChart1"/>
    <dgm:cxn modelId="{21C192BD-F353-2348-A6D1-B0FDCE0C158C}" type="presParOf" srcId="{2019FEE7-AEE5-C344-97AA-839E9D2F0152}" destId="{DFC523BE-E5F2-F947-BD0C-EF0CDD86E844}" srcOrd="0" destOrd="0" presId="urn:microsoft.com/office/officeart/2005/8/layout/orgChart1"/>
    <dgm:cxn modelId="{B9EE38F0-7FE1-1C44-AB33-4A082928777D}" type="presParOf" srcId="{2019FEE7-AEE5-C344-97AA-839E9D2F0152}" destId="{F09B7023-905D-8748-BC50-4668ADFDAB89}" srcOrd="1" destOrd="0" presId="urn:microsoft.com/office/officeart/2005/8/layout/orgChart1"/>
    <dgm:cxn modelId="{0D995C05-2EBA-354D-8828-62A622EAA6EF}" type="presParOf" srcId="{3E918937-AEB2-7E49-904F-F25A5F806AB8}" destId="{819782B2-9E27-9746-BE7C-132AAE60D19B}" srcOrd="1" destOrd="0" presId="urn:microsoft.com/office/officeart/2005/8/layout/orgChart1"/>
    <dgm:cxn modelId="{A7946960-6F07-4C4C-814C-2E861C516BFF}" type="presParOf" srcId="{819782B2-9E27-9746-BE7C-132AAE60D19B}" destId="{D76D53A7-020D-4327-8A0A-CB1F02A611A7}" srcOrd="0" destOrd="0" presId="urn:microsoft.com/office/officeart/2005/8/layout/orgChart1"/>
    <dgm:cxn modelId="{F38B86D5-1601-477A-A052-C2BC312CFD79}" type="presParOf" srcId="{819782B2-9E27-9746-BE7C-132AAE60D19B}" destId="{AAAB7C8F-FB00-4A2E-A9B6-EA26CE275177}" srcOrd="1" destOrd="0" presId="urn:microsoft.com/office/officeart/2005/8/layout/orgChart1"/>
    <dgm:cxn modelId="{F56FD003-497F-4B65-B696-61B4D225DCBA}" type="presParOf" srcId="{AAAB7C8F-FB00-4A2E-A9B6-EA26CE275177}" destId="{30C5454B-AAF7-42FF-909A-54A88EED0977}" srcOrd="0" destOrd="0" presId="urn:microsoft.com/office/officeart/2005/8/layout/orgChart1"/>
    <dgm:cxn modelId="{1C5AC551-EAFD-415C-9481-86E47677E4EF}" type="presParOf" srcId="{30C5454B-AAF7-42FF-909A-54A88EED0977}" destId="{93CEC508-D1E6-4B6D-AA06-81FB5E52D973}" srcOrd="0" destOrd="0" presId="urn:microsoft.com/office/officeart/2005/8/layout/orgChart1"/>
    <dgm:cxn modelId="{7D8FC909-95A2-470B-AF9F-13A26B76D1BE}" type="presParOf" srcId="{30C5454B-AAF7-42FF-909A-54A88EED0977}" destId="{8056F827-99FE-4574-A677-30C77CE2F4E0}" srcOrd="1" destOrd="0" presId="urn:microsoft.com/office/officeart/2005/8/layout/orgChart1"/>
    <dgm:cxn modelId="{D33081AB-C061-44A6-9811-89FDF14AE090}" type="presParOf" srcId="{AAAB7C8F-FB00-4A2E-A9B6-EA26CE275177}" destId="{93C34470-777A-48E1-8738-A17BBD3413FD}" srcOrd="1" destOrd="0" presId="urn:microsoft.com/office/officeart/2005/8/layout/orgChart1"/>
    <dgm:cxn modelId="{5EBC5AD5-3743-4C91-9687-5AEA8465E473}" type="presParOf" srcId="{AAAB7C8F-FB00-4A2E-A9B6-EA26CE275177}" destId="{9359DFA6-DAE2-4E1C-A505-CB56A53E7E78}" srcOrd="2" destOrd="0" presId="urn:microsoft.com/office/officeart/2005/8/layout/orgChart1"/>
    <dgm:cxn modelId="{CB1B22F1-E160-45CC-BFFA-64F582449D1F}" type="presParOf" srcId="{819782B2-9E27-9746-BE7C-132AAE60D19B}" destId="{1DFEE576-C665-384B-88D4-2B00E3CE7E42}" srcOrd="2" destOrd="0" presId="urn:microsoft.com/office/officeart/2005/8/layout/orgChart1"/>
    <dgm:cxn modelId="{8386940A-DAFD-496A-B97A-E51C57BBEBAA}" type="presParOf" srcId="{819782B2-9E27-9746-BE7C-132AAE60D19B}" destId="{B086B160-B684-2D4C-8881-2153D0A3A4C8}" srcOrd="3" destOrd="0" presId="urn:microsoft.com/office/officeart/2005/8/layout/orgChart1"/>
    <dgm:cxn modelId="{0517ABDB-4FD0-487C-B4B6-E429CEC007B0}" type="presParOf" srcId="{B086B160-B684-2D4C-8881-2153D0A3A4C8}" destId="{3009C02E-5724-A44D-B94E-35020D9B1BEC}" srcOrd="0" destOrd="0" presId="urn:microsoft.com/office/officeart/2005/8/layout/orgChart1"/>
    <dgm:cxn modelId="{DEABA12B-3C06-483A-9A42-15BC326F80BB}" type="presParOf" srcId="{3009C02E-5724-A44D-B94E-35020D9B1BEC}" destId="{ADDEAACA-5A9C-DE4D-A858-4C423176EBCC}" srcOrd="0" destOrd="0" presId="urn:microsoft.com/office/officeart/2005/8/layout/orgChart1"/>
    <dgm:cxn modelId="{0C380C88-FAA5-4782-9A20-A223CEF542D0}" type="presParOf" srcId="{3009C02E-5724-A44D-B94E-35020D9B1BEC}" destId="{B2DB45EE-D468-6947-8AE1-8A3AFEDF2697}" srcOrd="1" destOrd="0" presId="urn:microsoft.com/office/officeart/2005/8/layout/orgChart1"/>
    <dgm:cxn modelId="{CDFA003C-8976-44F9-BCF1-6A79D6F67D92}" type="presParOf" srcId="{B086B160-B684-2D4C-8881-2153D0A3A4C8}" destId="{E84D9CA2-8F2E-4344-B6C1-80E39B3B6637}" srcOrd="1" destOrd="0" presId="urn:microsoft.com/office/officeart/2005/8/layout/orgChart1"/>
    <dgm:cxn modelId="{64E2E0A3-6B73-448E-B261-26142CB9AD60}" type="presParOf" srcId="{B086B160-B684-2D4C-8881-2153D0A3A4C8}" destId="{56CFFF2B-EFB8-4B4F-B7C0-FCC6F36D289D}" srcOrd="2" destOrd="0" presId="urn:microsoft.com/office/officeart/2005/8/layout/orgChart1"/>
    <dgm:cxn modelId="{03ED7948-2BE2-4945-88AD-9660959DAEAE}" type="presParOf" srcId="{819782B2-9E27-9746-BE7C-132AAE60D19B}" destId="{770F4F54-3981-4A0B-AB4B-A6A8880F4C4A}" srcOrd="4" destOrd="0" presId="urn:microsoft.com/office/officeart/2005/8/layout/orgChart1"/>
    <dgm:cxn modelId="{8091D88D-8510-46D3-9DD7-3B1FC8023339}" type="presParOf" srcId="{819782B2-9E27-9746-BE7C-132AAE60D19B}" destId="{41FB8F20-E7DE-4E05-99AA-1EDB2AA6952F}" srcOrd="5" destOrd="0" presId="urn:microsoft.com/office/officeart/2005/8/layout/orgChart1"/>
    <dgm:cxn modelId="{6B642EB9-3622-4A33-9AE8-E4357F26FA01}" type="presParOf" srcId="{41FB8F20-E7DE-4E05-99AA-1EDB2AA6952F}" destId="{8A5C178B-1E72-4DC5-A04D-EBA40642D664}" srcOrd="0" destOrd="0" presId="urn:microsoft.com/office/officeart/2005/8/layout/orgChart1"/>
    <dgm:cxn modelId="{50773CFF-0749-49B8-B327-DC2E28EF140E}" type="presParOf" srcId="{8A5C178B-1E72-4DC5-A04D-EBA40642D664}" destId="{49CC0D9B-60B5-4A39-AFEF-6E0E238CC246}" srcOrd="0" destOrd="0" presId="urn:microsoft.com/office/officeart/2005/8/layout/orgChart1"/>
    <dgm:cxn modelId="{0C772864-A87C-4C38-A318-2C68B6E1255E}" type="presParOf" srcId="{8A5C178B-1E72-4DC5-A04D-EBA40642D664}" destId="{68FA05D9-76A7-4CC1-B722-1A9E21FA88F2}" srcOrd="1" destOrd="0" presId="urn:microsoft.com/office/officeart/2005/8/layout/orgChart1"/>
    <dgm:cxn modelId="{8473949B-3450-4F28-982B-59746A11BFE6}" type="presParOf" srcId="{41FB8F20-E7DE-4E05-99AA-1EDB2AA6952F}" destId="{34427C65-21FC-47EC-9DB0-45449B9CE2EE}" srcOrd="1" destOrd="0" presId="urn:microsoft.com/office/officeart/2005/8/layout/orgChart1"/>
    <dgm:cxn modelId="{A38889E2-FA36-49AF-B347-D43752E369F8}" type="presParOf" srcId="{41FB8F20-E7DE-4E05-99AA-1EDB2AA6952F}" destId="{9037F6B3-8D83-4C41-9A12-D876634E1BA9}" srcOrd="2" destOrd="0" presId="urn:microsoft.com/office/officeart/2005/8/layout/orgChart1"/>
    <dgm:cxn modelId="{FDA42282-BA22-B040-B928-FEEE35D30DF3}" type="presParOf" srcId="{3E918937-AEB2-7E49-904F-F25A5F806AB8}" destId="{C907DB3E-E9C0-EC4C-9D20-790948FDE76E}" srcOrd="2" destOrd="0" presId="urn:microsoft.com/office/officeart/2005/8/layout/orgChart1"/>
    <dgm:cxn modelId="{E77F1AEE-D608-B44C-A798-FC1E656010ED}" type="presParOf" srcId="{8389FCC1-89FC-9F49-8ABC-3F3A23C15818}" destId="{88968195-F266-624B-8B25-6E3595826712}" srcOrd="10" destOrd="0" presId="urn:microsoft.com/office/officeart/2005/8/layout/orgChart1"/>
    <dgm:cxn modelId="{40C31FC5-5A2D-5344-B8A6-D2478C2CAA28}" type="presParOf" srcId="{8389FCC1-89FC-9F49-8ABC-3F3A23C15818}" destId="{82F97E4C-FA7F-DA46-9DC6-47E23A98BF5B}" srcOrd="11" destOrd="0" presId="urn:microsoft.com/office/officeart/2005/8/layout/orgChart1"/>
    <dgm:cxn modelId="{68156501-5BB1-7348-89A8-16BA5191878F}" type="presParOf" srcId="{82F97E4C-FA7F-DA46-9DC6-47E23A98BF5B}" destId="{8DDD6318-746E-B04D-80A0-625F0EA16C1F}" srcOrd="0" destOrd="0" presId="urn:microsoft.com/office/officeart/2005/8/layout/orgChart1"/>
    <dgm:cxn modelId="{691484EF-F8FA-A045-A6EB-650C101DF111}" type="presParOf" srcId="{8DDD6318-746E-B04D-80A0-625F0EA16C1F}" destId="{B6679888-E008-7F42-B04B-3547D1ABE13D}" srcOrd="0" destOrd="0" presId="urn:microsoft.com/office/officeart/2005/8/layout/orgChart1"/>
    <dgm:cxn modelId="{787C697B-5A17-114B-ADE9-E0532E07BAB3}" type="presParOf" srcId="{8DDD6318-746E-B04D-80A0-625F0EA16C1F}" destId="{C78E1CE8-CF16-0749-B1B3-7912E407D8D4}" srcOrd="1" destOrd="0" presId="urn:microsoft.com/office/officeart/2005/8/layout/orgChart1"/>
    <dgm:cxn modelId="{574CA9C2-505C-2844-94F6-CF58EC61F76E}" type="presParOf" srcId="{82F97E4C-FA7F-DA46-9DC6-47E23A98BF5B}" destId="{D782B66B-0B2A-904E-BF4E-ADCB07968A57}" srcOrd="1" destOrd="0" presId="urn:microsoft.com/office/officeart/2005/8/layout/orgChart1"/>
    <dgm:cxn modelId="{5E5EF948-24D8-F74C-8569-362ECFE832F5}" type="presParOf" srcId="{D782B66B-0B2A-904E-BF4E-ADCB07968A57}" destId="{C77856D5-0751-4C43-A195-D62B860A0CBD}" srcOrd="0" destOrd="0" presId="urn:microsoft.com/office/officeart/2005/8/layout/orgChart1"/>
    <dgm:cxn modelId="{BD778324-AF46-B548-80D9-11437136A9F6}" type="presParOf" srcId="{D782B66B-0B2A-904E-BF4E-ADCB07968A57}" destId="{13039798-F448-D248-AA84-A402FFE3F951}" srcOrd="1" destOrd="0" presId="urn:microsoft.com/office/officeart/2005/8/layout/orgChart1"/>
    <dgm:cxn modelId="{BD6B3750-958A-4E4D-B4AE-83BB84C37524}" type="presParOf" srcId="{13039798-F448-D248-AA84-A402FFE3F951}" destId="{6D993E92-F6D8-264F-8E7F-458171E87E54}" srcOrd="0" destOrd="0" presId="urn:microsoft.com/office/officeart/2005/8/layout/orgChart1"/>
    <dgm:cxn modelId="{945D540C-8186-3A4F-A037-150CA2184889}" type="presParOf" srcId="{6D993E92-F6D8-264F-8E7F-458171E87E54}" destId="{2BAD638D-EDB4-D34E-9931-130673E97AE4}" srcOrd="0" destOrd="0" presId="urn:microsoft.com/office/officeart/2005/8/layout/orgChart1"/>
    <dgm:cxn modelId="{DCA13FCE-7484-6341-9BBD-8E7115603DE0}" type="presParOf" srcId="{6D993E92-F6D8-264F-8E7F-458171E87E54}" destId="{EFDA6220-8BB0-E140-8495-1DA6F36B6E01}" srcOrd="1" destOrd="0" presId="urn:microsoft.com/office/officeart/2005/8/layout/orgChart1"/>
    <dgm:cxn modelId="{DE488FBB-6307-CD44-8E7F-CC856F1BF743}" type="presParOf" srcId="{13039798-F448-D248-AA84-A402FFE3F951}" destId="{5A47C003-EE73-994E-A3E0-CC71FE37CCD7}" srcOrd="1" destOrd="0" presId="urn:microsoft.com/office/officeart/2005/8/layout/orgChart1"/>
    <dgm:cxn modelId="{BDD0DC05-3419-EB4E-83C7-D76D1EE3476F}" type="presParOf" srcId="{13039798-F448-D248-AA84-A402FFE3F951}" destId="{B182AC3B-A292-F847-942F-6BA6AC9045E0}" srcOrd="2" destOrd="0" presId="urn:microsoft.com/office/officeart/2005/8/layout/orgChart1"/>
    <dgm:cxn modelId="{7E482477-26D2-734C-B4FD-53586B123FF1}" type="presParOf" srcId="{82F97E4C-FA7F-DA46-9DC6-47E23A98BF5B}" destId="{0644A595-10BF-4147-B41D-F0E0BC8E6E50}" srcOrd="2" destOrd="0" presId="urn:microsoft.com/office/officeart/2005/8/layout/orgChart1"/>
    <dgm:cxn modelId="{47E13B46-79C7-D948-A4B5-B329C5522F93}" type="presParOf" srcId="{A583DD94-AD7F-914D-9022-D39E148626DF}" destId="{12D66BCA-F675-C14E-ACAF-3685B6E91BA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856D5-0751-4C43-A195-D62B860A0CBD}">
      <dsp:nvSpPr>
        <dsp:cNvPr id="0" name=""/>
        <dsp:cNvSpPr/>
      </dsp:nvSpPr>
      <dsp:spPr>
        <a:xfrm>
          <a:off x="7588888" y="2148537"/>
          <a:ext cx="185002" cy="567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341"/>
              </a:lnTo>
              <a:lnTo>
                <a:pt x="185002" y="567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68195-F266-624B-8B25-6E3595826712}">
      <dsp:nvSpPr>
        <dsp:cNvPr id="0" name=""/>
        <dsp:cNvSpPr/>
      </dsp:nvSpPr>
      <dsp:spPr>
        <a:xfrm>
          <a:off x="4351342" y="1272858"/>
          <a:ext cx="3730886" cy="259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501"/>
              </a:lnTo>
              <a:lnTo>
                <a:pt x="3730886" y="129501"/>
              </a:lnTo>
              <a:lnTo>
                <a:pt x="3730886" y="259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F4F54-3981-4A0B-AB4B-A6A8880F4C4A}">
      <dsp:nvSpPr>
        <dsp:cNvPr id="0" name=""/>
        <dsp:cNvSpPr/>
      </dsp:nvSpPr>
      <dsp:spPr>
        <a:xfrm>
          <a:off x="6096533" y="2148537"/>
          <a:ext cx="185002" cy="2318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8699"/>
              </a:lnTo>
              <a:lnTo>
                <a:pt x="185002" y="2318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EE576-C665-384B-88D4-2B00E3CE7E42}">
      <dsp:nvSpPr>
        <dsp:cNvPr id="0" name=""/>
        <dsp:cNvSpPr/>
      </dsp:nvSpPr>
      <dsp:spPr>
        <a:xfrm>
          <a:off x="6096533" y="2148537"/>
          <a:ext cx="185002" cy="1443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3020"/>
              </a:lnTo>
              <a:lnTo>
                <a:pt x="185002" y="14430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D53A7-020D-4327-8A0A-CB1F02A611A7}">
      <dsp:nvSpPr>
        <dsp:cNvPr id="0" name=""/>
        <dsp:cNvSpPr/>
      </dsp:nvSpPr>
      <dsp:spPr>
        <a:xfrm>
          <a:off x="6096533" y="2148537"/>
          <a:ext cx="185002" cy="567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341"/>
              </a:lnTo>
              <a:lnTo>
                <a:pt x="185002" y="567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705F7-041F-BA4A-8A31-5500AF39D9A2}">
      <dsp:nvSpPr>
        <dsp:cNvPr id="0" name=""/>
        <dsp:cNvSpPr/>
      </dsp:nvSpPr>
      <dsp:spPr>
        <a:xfrm>
          <a:off x="4351342" y="1272858"/>
          <a:ext cx="2238531" cy="259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501"/>
              </a:lnTo>
              <a:lnTo>
                <a:pt x="2238531" y="129501"/>
              </a:lnTo>
              <a:lnTo>
                <a:pt x="2238531" y="259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DA276-50D9-FB4B-901D-95E9300E5EF7}">
      <dsp:nvSpPr>
        <dsp:cNvPr id="0" name=""/>
        <dsp:cNvSpPr/>
      </dsp:nvSpPr>
      <dsp:spPr>
        <a:xfrm>
          <a:off x="4604179" y="2148537"/>
          <a:ext cx="185002" cy="2318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8699"/>
              </a:lnTo>
              <a:lnTo>
                <a:pt x="185002" y="2318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B6231-5281-4DFB-A7F1-F33A66731E1A}">
      <dsp:nvSpPr>
        <dsp:cNvPr id="0" name=""/>
        <dsp:cNvSpPr/>
      </dsp:nvSpPr>
      <dsp:spPr>
        <a:xfrm>
          <a:off x="4604179" y="2148537"/>
          <a:ext cx="185002" cy="1443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3020"/>
              </a:lnTo>
              <a:lnTo>
                <a:pt x="185002" y="14430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65E8F-82ED-4DAB-B9A8-A14DE100CC65}">
      <dsp:nvSpPr>
        <dsp:cNvPr id="0" name=""/>
        <dsp:cNvSpPr/>
      </dsp:nvSpPr>
      <dsp:spPr>
        <a:xfrm>
          <a:off x="4604179" y="2148537"/>
          <a:ext cx="185002" cy="567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341"/>
              </a:lnTo>
              <a:lnTo>
                <a:pt x="185002" y="567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B2C5F-77BF-4053-998B-CB2B7202712A}">
      <dsp:nvSpPr>
        <dsp:cNvPr id="0" name=""/>
        <dsp:cNvSpPr/>
      </dsp:nvSpPr>
      <dsp:spPr>
        <a:xfrm>
          <a:off x="4351342" y="1272858"/>
          <a:ext cx="746177" cy="259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501"/>
              </a:lnTo>
              <a:lnTo>
                <a:pt x="746177" y="129501"/>
              </a:lnTo>
              <a:lnTo>
                <a:pt x="746177" y="259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F316A-3721-4E7D-BC6A-DCF0E830633C}">
      <dsp:nvSpPr>
        <dsp:cNvPr id="0" name=""/>
        <dsp:cNvSpPr/>
      </dsp:nvSpPr>
      <dsp:spPr>
        <a:xfrm>
          <a:off x="3111825" y="2148537"/>
          <a:ext cx="185002" cy="2318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8699"/>
              </a:lnTo>
              <a:lnTo>
                <a:pt x="185002" y="2318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C7003-3E7E-4B81-8D66-2FC780611E8A}">
      <dsp:nvSpPr>
        <dsp:cNvPr id="0" name=""/>
        <dsp:cNvSpPr/>
      </dsp:nvSpPr>
      <dsp:spPr>
        <a:xfrm>
          <a:off x="3111825" y="2148537"/>
          <a:ext cx="185002" cy="1443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3020"/>
              </a:lnTo>
              <a:lnTo>
                <a:pt x="185002" y="14430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7B903-7012-9E43-BBF4-A80D8A4348E7}">
      <dsp:nvSpPr>
        <dsp:cNvPr id="0" name=""/>
        <dsp:cNvSpPr/>
      </dsp:nvSpPr>
      <dsp:spPr>
        <a:xfrm>
          <a:off x="3111825" y="2148537"/>
          <a:ext cx="185002" cy="567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341"/>
              </a:lnTo>
              <a:lnTo>
                <a:pt x="185002" y="567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F9837-69D0-A945-9576-B0D4A150FB1A}">
      <dsp:nvSpPr>
        <dsp:cNvPr id="0" name=""/>
        <dsp:cNvSpPr/>
      </dsp:nvSpPr>
      <dsp:spPr>
        <a:xfrm>
          <a:off x="3605165" y="1272858"/>
          <a:ext cx="746177" cy="259003"/>
        </a:xfrm>
        <a:custGeom>
          <a:avLst/>
          <a:gdLst/>
          <a:ahLst/>
          <a:cxnLst/>
          <a:rect l="0" t="0" r="0" b="0"/>
          <a:pathLst>
            <a:path>
              <a:moveTo>
                <a:pt x="746177" y="0"/>
              </a:moveTo>
              <a:lnTo>
                <a:pt x="746177" y="129501"/>
              </a:lnTo>
              <a:lnTo>
                <a:pt x="0" y="129501"/>
              </a:lnTo>
              <a:lnTo>
                <a:pt x="0" y="259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4DEA0-A80F-4149-A189-B1344AFB5F2D}">
      <dsp:nvSpPr>
        <dsp:cNvPr id="0" name=""/>
        <dsp:cNvSpPr/>
      </dsp:nvSpPr>
      <dsp:spPr>
        <a:xfrm>
          <a:off x="1619470" y="2148537"/>
          <a:ext cx="185002" cy="1443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3020"/>
              </a:lnTo>
              <a:lnTo>
                <a:pt x="185002" y="14430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0CE2E7-3A63-894C-BC6D-B8BF373E43DF}">
      <dsp:nvSpPr>
        <dsp:cNvPr id="0" name=""/>
        <dsp:cNvSpPr/>
      </dsp:nvSpPr>
      <dsp:spPr>
        <a:xfrm>
          <a:off x="1619470" y="2148537"/>
          <a:ext cx="185002" cy="567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341"/>
              </a:lnTo>
              <a:lnTo>
                <a:pt x="185002" y="567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9162D-CC03-754D-860D-E73E6962FE4F}">
      <dsp:nvSpPr>
        <dsp:cNvPr id="0" name=""/>
        <dsp:cNvSpPr/>
      </dsp:nvSpPr>
      <dsp:spPr>
        <a:xfrm>
          <a:off x="2112810" y="1272858"/>
          <a:ext cx="2238531" cy="259003"/>
        </a:xfrm>
        <a:custGeom>
          <a:avLst/>
          <a:gdLst/>
          <a:ahLst/>
          <a:cxnLst/>
          <a:rect l="0" t="0" r="0" b="0"/>
          <a:pathLst>
            <a:path>
              <a:moveTo>
                <a:pt x="2238531" y="0"/>
              </a:moveTo>
              <a:lnTo>
                <a:pt x="2238531" y="129501"/>
              </a:lnTo>
              <a:lnTo>
                <a:pt x="0" y="129501"/>
              </a:lnTo>
              <a:lnTo>
                <a:pt x="0" y="259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F9E29-6241-4A48-905B-83F4DA1B1CA8}">
      <dsp:nvSpPr>
        <dsp:cNvPr id="0" name=""/>
        <dsp:cNvSpPr/>
      </dsp:nvSpPr>
      <dsp:spPr>
        <a:xfrm>
          <a:off x="127116" y="2148537"/>
          <a:ext cx="185002" cy="1443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3020"/>
              </a:lnTo>
              <a:lnTo>
                <a:pt x="185002" y="14430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B623D-C579-F14C-98FA-345EC1EC83AA}">
      <dsp:nvSpPr>
        <dsp:cNvPr id="0" name=""/>
        <dsp:cNvSpPr/>
      </dsp:nvSpPr>
      <dsp:spPr>
        <a:xfrm>
          <a:off x="127116" y="2148537"/>
          <a:ext cx="185002" cy="567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341"/>
              </a:lnTo>
              <a:lnTo>
                <a:pt x="185002" y="567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DF3FA-D6FD-014F-AC0A-87D599354D6F}">
      <dsp:nvSpPr>
        <dsp:cNvPr id="0" name=""/>
        <dsp:cNvSpPr/>
      </dsp:nvSpPr>
      <dsp:spPr>
        <a:xfrm>
          <a:off x="620456" y="1272858"/>
          <a:ext cx="3730886" cy="259003"/>
        </a:xfrm>
        <a:custGeom>
          <a:avLst/>
          <a:gdLst/>
          <a:ahLst/>
          <a:cxnLst/>
          <a:rect l="0" t="0" r="0" b="0"/>
          <a:pathLst>
            <a:path>
              <a:moveTo>
                <a:pt x="3730886" y="0"/>
              </a:moveTo>
              <a:lnTo>
                <a:pt x="3730886" y="129501"/>
              </a:lnTo>
              <a:lnTo>
                <a:pt x="0" y="129501"/>
              </a:lnTo>
              <a:lnTo>
                <a:pt x="0" y="259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34557-6A83-E140-805F-98B7C98F6B6A}">
      <dsp:nvSpPr>
        <dsp:cNvPr id="0" name=""/>
        <dsp:cNvSpPr/>
      </dsp:nvSpPr>
      <dsp:spPr>
        <a:xfrm>
          <a:off x="3734667" y="656183"/>
          <a:ext cx="1233350" cy="616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APP</a:t>
          </a:r>
          <a:endParaRPr lang="zh-TW" altLang="en-US" sz="2000" kern="1200" dirty="0"/>
        </a:p>
      </dsp:txBody>
      <dsp:txXfrm>
        <a:off x="3734667" y="656183"/>
        <a:ext cx="1233350" cy="616675"/>
      </dsp:txXfrm>
    </dsp:sp>
    <dsp:sp modelId="{D3030481-9328-FD4E-9635-2FA39DBCEE28}">
      <dsp:nvSpPr>
        <dsp:cNvPr id="0" name=""/>
        <dsp:cNvSpPr/>
      </dsp:nvSpPr>
      <dsp:spPr>
        <a:xfrm>
          <a:off x="3781" y="1531862"/>
          <a:ext cx="1233350" cy="616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課程資訊</a:t>
          </a:r>
          <a:endParaRPr lang="zh-TW" altLang="en-US" sz="2000" kern="1200" dirty="0"/>
        </a:p>
      </dsp:txBody>
      <dsp:txXfrm>
        <a:off x="3781" y="1531862"/>
        <a:ext cx="1233350" cy="616675"/>
      </dsp:txXfrm>
    </dsp:sp>
    <dsp:sp modelId="{A7B81A20-95B3-9D47-8B05-7896629DA522}">
      <dsp:nvSpPr>
        <dsp:cNvPr id="0" name=""/>
        <dsp:cNvSpPr/>
      </dsp:nvSpPr>
      <dsp:spPr>
        <a:xfrm>
          <a:off x="312118" y="2407541"/>
          <a:ext cx="1233350" cy="616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查看作業</a:t>
          </a:r>
          <a:endParaRPr lang="zh-TW" altLang="en-US" sz="2000" kern="1200" dirty="0"/>
        </a:p>
      </dsp:txBody>
      <dsp:txXfrm>
        <a:off x="312118" y="2407541"/>
        <a:ext cx="1233350" cy="616675"/>
      </dsp:txXfrm>
    </dsp:sp>
    <dsp:sp modelId="{AC7C7F67-6966-C043-B970-F6F069521DDA}">
      <dsp:nvSpPr>
        <dsp:cNvPr id="0" name=""/>
        <dsp:cNvSpPr/>
      </dsp:nvSpPr>
      <dsp:spPr>
        <a:xfrm>
          <a:off x="312118" y="3283220"/>
          <a:ext cx="1233350" cy="616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查看資訊</a:t>
          </a:r>
          <a:endParaRPr lang="zh-TW" altLang="en-US" sz="2000" kern="1200" dirty="0"/>
        </a:p>
      </dsp:txBody>
      <dsp:txXfrm>
        <a:off x="312118" y="3283220"/>
        <a:ext cx="1233350" cy="616675"/>
      </dsp:txXfrm>
    </dsp:sp>
    <dsp:sp modelId="{BD03D242-7650-4640-AFC8-93D0DBC98DCA}">
      <dsp:nvSpPr>
        <dsp:cNvPr id="0" name=""/>
        <dsp:cNvSpPr/>
      </dsp:nvSpPr>
      <dsp:spPr>
        <a:xfrm>
          <a:off x="1496135" y="1531862"/>
          <a:ext cx="1233350" cy="616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教材</a:t>
          </a:r>
          <a:endParaRPr lang="zh-TW" altLang="en-US" sz="2000" kern="1200" dirty="0"/>
        </a:p>
      </dsp:txBody>
      <dsp:txXfrm>
        <a:off x="1496135" y="1531862"/>
        <a:ext cx="1233350" cy="616675"/>
      </dsp:txXfrm>
    </dsp:sp>
    <dsp:sp modelId="{BD263DFF-6101-8A41-BF16-F483FFBE140F}">
      <dsp:nvSpPr>
        <dsp:cNvPr id="0" name=""/>
        <dsp:cNvSpPr/>
      </dsp:nvSpPr>
      <dsp:spPr>
        <a:xfrm>
          <a:off x="1804473" y="2407541"/>
          <a:ext cx="1233350" cy="616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檢視本學期教材</a:t>
          </a:r>
          <a:endParaRPr lang="zh-TW" altLang="en-US" sz="2000" kern="1200" dirty="0"/>
        </a:p>
      </dsp:txBody>
      <dsp:txXfrm>
        <a:off x="1804473" y="2407541"/>
        <a:ext cx="1233350" cy="616675"/>
      </dsp:txXfrm>
    </dsp:sp>
    <dsp:sp modelId="{36B37BF7-10AF-EF48-97DC-DEEA0A766B36}">
      <dsp:nvSpPr>
        <dsp:cNvPr id="0" name=""/>
        <dsp:cNvSpPr/>
      </dsp:nvSpPr>
      <dsp:spPr>
        <a:xfrm>
          <a:off x="1804473" y="3283220"/>
          <a:ext cx="1233350" cy="616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檢視歷年教材</a:t>
          </a:r>
          <a:endParaRPr lang="zh-TW" altLang="en-US" sz="2000" kern="1200" dirty="0"/>
        </a:p>
      </dsp:txBody>
      <dsp:txXfrm>
        <a:off x="1804473" y="3283220"/>
        <a:ext cx="1233350" cy="616675"/>
      </dsp:txXfrm>
    </dsp:sp>
    <dsp:sp modelId="{CD13F2BA-6313-FC44-A2AE-860D4EFB812B}">
      <dsp:nvSpPr>
        <dsp:cNvPr id="0" name=""/>
        <dsp:cNvSpPr/>
      </dsp:nvSpPr>
      <dsp:spPr>
        <a:xfrm>
          <a:off x="2988490" y="1531862"/>
          <a:ext cx="1233350" cy="616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訊息提醒</a:t>
          </a:r>
          <a:endParaRPr lang="zh-TW" altLang="en-US" sz="2000" kern="1200" dirty="0"/>
        </a:p>
      </dsp:txBody>
      <dsp:txXfrm>
        <a:off x="2988490" y="1531862"/>
        <a:ext cx="1233350" cy="616675"/>
      </dsp:txXfrm>
    </dsp:sp>
    <dsp:sp modelId="{9EF52C7D-EF88-654B-936F-A76DC8BA9846}">
      <dsp:nvSpPr>
        <dsp:cNvPr id="0" name=""/>
        <dsp:cNvSpPr/>
      </dsp:nvSpPr>
      <dsp:spPr>
        <a:xfrm>
          <a:off x="3296827" y="2407541"/>
          <a:ext cx="1233350" cy="616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顯示今日課表</a:t>
          </a:r>
          <a:endParaRPr lang="zh-TW" altLang="en-US" sz="2000" kern="1200" dirty="0"/>
        </a:p>
      </dsp:txBody>
      <dsp:txXfrm>
        <a:off x="3296827" y="2407541"/>
        <a:ext cx="1233350" cy="616675"/>
      </dsp:txXfrm>
    </dsp:sp>
    <dsp:sp modelId="{9573A93F-B0C6-4C3A-9676-B53624777610}">
      <dsp:nvSpPr>
        <dsp:cNvPr id="0" name=""/>
        <dsp:cNvSpPr/>
      </dsp:nvSpPr>
      <dsp:spPr>
        <a:xfrm>
          <a:off x="3296827" y="3283220"/>
          <a:ext cx="1233350" cy="616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顯示通知</a:t>
          </a:r>
          <a:endParaRPr lang="zh-TW" altLang="en-US" sz="2000" kern="1200" dirty="0"/>
        </a:p>
      </dsp:txBody>
      <dsp:txXfrm>
        <a:off x="3296827" y="3283220"/>
        <a:ext cx="1233350" cy="616675"/>
      </dsp:txXfrm>
    </dsp:sp>
    <dsp:sp modelId="{72B980FF-0E7B-4C63-9294-7E0B2405F53F}">
      <dsp:nvSpPr>
        <dsp:cNvPr id="0" name=""/>
        <dsp:cNvSpPr/>
      </dsp:nvSpPr>
      <dsp:spPr>
        <a:xfrm>
          <a:off x="3296827" y="4158899"/>
          <a:ext cx="1233350" cy="616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顯示作業繳交時間</a:t>
          </a:r>
          <a:endParaRPr lang="zh-TW" altLang="en-US" sz="2000" kern="1200" dirty="0"/>
        </a:p>
      </dsp:txBody>
      <dsp:txXfrm>
        <a:off x="3296827" y="4158899"/>
        <a:ext cx="1233350" cy="616675"/>
      </dsp:txXfrm>
    </dsp:sp>
    <dsp:sp modelId="{B0EDEBDB-E7C5-4382-B447-BEDD377A532B}">
      <dsp:nvSpPr>
        <dsp:cNvPr id="0" name=""/>
        <dsp:cNvSpPr/>
      </dsp:nvSpPr>
      <dsp:spPr>
        <a:xfrm>
          <a:off x="4480844" y="1531862"/>
          <a:ext cx="1233350" cy="616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設置通知</a:t>
          </a:r>
          <a:endParaRPr lang="zh-TW" altLang="en-US" sz="2000" kern="1200" dirty="0"/>
        </a:p>
      </dsp:txBody>
      <dsp:txXfrm>
        <a:off x="4480844" y="1531862"/>
        <a:ext cx="1233350" cy="616675"/>
      </dsp:txXfrm>
    </dsp:sp>
    <dsp:sp modelId="{37784BBE-7DE4-455B-8E44-9F83CEAB651B}">
      <dsp:nvSpPr>
        <dsp:cNvPr id="0" name=""/>
        <dsp:cNvSpPr/>
      </dsp:nvSpPr>
      <dsp:spPr>
        <a:xfrm>
          <a:off x="4789182" y="2407541"/>
          <a:ext cx="1233350" cy="616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編輯通知</a:t>
          </a:r>
          <a:endParaRPr lang="zh-TW" altLang="en-US" sz="2000" kern="1200" dirty="0"/>
        </a:p>
      </dsp:txBody>
      <dsp:txXfrm>
        <a:off x="4789182" y="2407541"/>
        <a:ext cx="1233350" cy="616675"/>
      </dsp:txXfrm>
    </dsp:sp>
    <dsp:sp modelId="{3D9320F2-168A-4B9D-9042-C020BEA54029}">
      <dsp:nvSpPr>
        <dsp:cNvPr id="0" name=""/>
        <dsp:cNvSpPr/>
      </dsp:nvSpPr>
      <dsp:spPr>
        <a:xfrm>
          <a:off x="4789182" y="3283220"/>
          <a:ext cx="1233350" cy="616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新增通知</a:t>
          </a:r>
          <a:endParaRPr lang="zh-TW" altLang="en-US" sz="2000" kern="1200" dirty="0"/>
        </a:p>
      </dsp:txBody>
      <dsp:txXfrm>
        <a:off x="4789182" y="3283220"/>
        <a:ext cx="1233350" cy="616675"/>
      </dsp:txXfrm>
    </dsp:sp>
    <dsp:sp modelId="{3CD91F42-3BA0-6948-9967-DA2A89C09DDB}">
      <dsp:nvSpPr>
        <dsp:cNvPr id="0" name=""/>
        <dsp:cNvSpPr/>
      </dsp:nvSpPr>
      <dsp:spPr>
        <a:xfrm>
          <a:off x="4789182" y="4158899"/>
          <a:ext cx="1233350" cy="616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刪除通知</a:t>
          </a:r>
          <a:endParaRPr lang="zh-TW" altLang="en-US" sz="2000" kern="1200" dirty="0"/>
        </a:p>
      </dsp:txBody>
      <dsp:txXfrm>
        <a:off x="4789182" y="4158899"/>
        <a:ext cx="1233350" cy="616675"/>
      </dsp:txXfrm>
    </dsp:sp>
    <dsp:sp modelId="{DFC523BE-E5F2-F947-BD0C-EF0CDD86E844}">
      <dsp:nvSpPr>
        <dsp:cNvPr id="0" name=""/>
        <dsp:cNvSpPr/>
      </dsp:nvSpPr>
      <dsp:spPr>
        <a:xfrm>
          <a:off x="5973198" y="1531862"/>
          <a:ext cx="1233350" cy="616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登入</a:t>
          </a:r>
          <a:endParaRPr lang="zh-TW" altLang="en-US" sz="2000" kern="1200" dirty="0"/>
        </a:p>
      </dsp:txBody>
      <dsp:txXfrm>
        <a:off x="5973198" y="1531862"/>
        <a:ext cx="1233350" cy="616675"/>
      </dsp:txXfrm>
    </dsp:sp>
    <dsp:sp modelId="{93CEC508-D1E6-4B6D-AA06-81FB5E52D973}">
      <dsp:nvSpPr>
        <dsp:cNvPr id="0" name=""/>
        <dsp:cNvSpPr/>
      </dsp:nvSpPr>
      <dsp:spPr>
        <a:xfrm>
          <a:off x="6281536" y="2407541"/>
          <a:ext cx="1233350" cy="616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首次登入</a:t>
          </a:r>
          <a:endParaRPr lang="zh-TW" altLang="en-US" sz="2000" kern="1200" dirty="0"/>
        </a:p>
      </dsp:txBody>
      <dsp:txXfrm>
        <a:off x="6281536" y="2407541"/>
        <a:ext cx="1233350" cy="616675"/>
      </dsp:txXfrm>
    </dsp:sp>
    <dsp:sp modelId="{ADDEAACA-5A9C-DE4D-A858-4C423176EBCC}">
      <dsp:nvSpPr>
        <dsp:cNvPr id="0" name=""/>
        <dsp:cNvSpPr/>
      </dsp:nvSpPr>
      <dsp:spPr>
        <a:xfrm>
          <a:off x="6281536" y="3283220"/>
          <a:ext cx="1233350" cy="616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自動登入</a:t>
          </a:r>
          <a:endParaRPr lang="zh-TW" altLang="en-US" sz="2000" kern="1200" dirty="0"/>
        </a:p>
      </dsp:txBody>
      <dsp:txXfrm>
        <a:off x="6281536" y="3283220"/>
        <a:ext cx="1233350" cy="616675"/>
      </dsp:txXfrm>
    </dsp:sp>
    <dsp:sp modelId="{49CC0D9B-60B5-4A39-AFEF-6E0E238CC246}">
      <dsp:nvSpPr>
        <dsp:cNvPr id="0" name=""/>
        <dsp:cNvSpPr/>
      </dsp:nvSpPr>
      <dsp:spPr>
        <a:xfrm>
          <a:off x="6281536" y="4158899"/>
          <a:ext cx="1233350" cy="616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逾時重登</a:t>
          </a:r>
          <a:endParaRPr lang="zh-TW" altLang="en-US" sz="2000" kern="1200" dirty="0"/>
        </a:p>
      </dsp:txBody>
      <dsp:txXfrm>
        <a:off x="6281536" y="4158899"/>
        <a:ext cx="1233350" cy="616675"/>
      </dsp:txXfrm>
    </dsp:sp>
    <dsp:sp modelId="{B6679888-E008-7F42-B04B-3547D1ABE13D}">
      <dsp:nvSpPr>
        <dsp:cNvPr id="0" name=""/>
        <dsp:cNvSpPr/>
      </dsp:nvSpPr>
      <dsp:spPr>
        <a:xfrm>
          <a:off x="7465553" y="1531862"/>
          <a:ext cx="1233350" cy="616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爬蟲</a:t>
          </a:r>
          <a:endParaRPr lang="zh-TW" altLang="en-US" sz="2000" kern="1200" dirty="0"/>
        </a:p>
      </dsp:txBody>
      <dsp:txXfrm>
        <a:off x="7465553" y="1531862"/>
        <a:ext cx="1233350" cy="616675"/>
      </dsp:txXfrm>
    </dsp:sp>
    <dsp:sp modelId="{2BAD638D-EDB4-D34E-9931-130673E97AE4}">
      <dsp:nvSpPr>
        <dsp:cNvPr id="0" name=""/>
        <dsp:cNvSpPr/>
      </dsp:nvSpPr>
      <dsp:spPr>
        <a:xfrm>
          <a:off x="7773891" y="2407541"/>
          <a:ext cx="1233350" cy="616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抓取資料</a:t>
          </a:r>
          <a:endParaRPr lang="zh-TW" altLang="en-US" sz="2000" kern="1200" dirty="0"/>
        </a:p>
      </dsp:txBody>
      <dsp:txXfrm>
        <a:off x="7773891" y="2407541"/>
        <a:ext cx="1233350" cy="616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2019/1/3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2019/1/3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6" Type="http://schemas.openxmlformats.org/officeDocument/2006/relationships/image" Target="../media/image6.png"/><Relationship Id="rId7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jpeg"/><Relationship Id="rId6" Type="http://schemas.microsoft.com/office/2007/relationships/hdphoto" Target="../media/hdphoto5.wdp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1928879"/>
            <a:ext cx="10965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高第一課程網</a:t>
            </a:r>
            <a:r>
              <a:rPr lang="zh-TW" altLang="zh-TW" sz="6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助手</a:t>
            </a:r>
            <a:endParaRPr lang="zh-TW" altLang="zh-TW" sz="6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8188" y="3092860"/>
            <a:ext cx="10965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 charset="-120"/>
              </a:rPr>
              <a:t>Member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 charset="-120"/>
              </a:rPr>
              <a:t>：廖辰懋、王捷民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MingLiU" charset="-120"/>
            </a:endParaRP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 charset="-120"/>
              </a:rPr>
              <a:t>Team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 charset="-120"/>
              </a:rPr>
              <a:t>：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 charset="-120"/>
              </a:rPr>
              <a:t>5</a:t>
            </a:r>
            <a:endParaRPr lang="zh-CN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MingLiU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44"/>
          <p:cNvSpPr txBox="1"/>
          <p:nvPr/>
        </p:nvSpPr>
        <p:spPr>
          <a:xfrm>
            <a:off x="3874477" y="305918"/>
            <a:ext cx="4151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功能</a:t>
            </a:r>
            <a:r>
              <a:rPr lang="zh-TW" altLang="en-US" sz="3000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說明</a:t>
            </a:r>
            <a:endParaRPr lang="zh-CN" altLang="en-US" sz="3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Yuanti TC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061669"/>
              </p:ext>
            </p:extLst>
          </p:nvPr>
        </p:nvGraphicFramePr>
        <p:xfrm>
          <a:off x="1507004" y="1654629"/>
          <a:ext cx="9601198" cy="36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21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89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83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77368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功能項目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操作方式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28858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教材</a:t>
                      </a:r>
                      <a:endParaRPr lang="zh-TW" altLang="en-US" sz="28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檢視本學期教材</a:t>
                      </a:r>
                      <a:endParaRPr lang="zh-TW" altLang="en-US" sz="20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選擇左側功能選單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”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課程教材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”&gt;&gt;</a:t>
                      </a:r>
                    </a:p>
                    <a:p>
                      <a:pPr algn="l"/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點擊下拉選單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&gt;&gt;</a:t>
                      </a:r>
                    </a:p>
                    <a:p>
                      <a:pPr algn="l"/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選擇 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”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本學期教材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”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觀看該學期各科老師放置的課程教材。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2885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檢視歷屆教材</a:t>
                      </a:r>
                      <a:endParaRPr lang="zh-TW" altLang="en-US" sz="20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選擇左側功能選單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”</a:t>
                      </a: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課程教材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”&gt;&gt;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點擊下拉選單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&gt;&gt;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選擇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”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歷年教材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”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觀看歷年各科老師放置的課程教材。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59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44"/>
          <p:cNvSpPr txBox="1"/>
          <p:nvPr/>
        </p:nvSpPr>
        <p:spPr>
          <a:xfrm>
            <a:off x="3874477" y="305918"/>
            <a:ext cx="4151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功能</a:t>
            </a:r>
            <a:r>
              <a:rPr lang="zh-TW" altLang="en-US" sz="3000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說明</a:t>
            </a:r>
            <a:endParaRPr lang="zh-CN" altLang="en-US" sz="3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Yuanti TC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182563"/>
              </p:ext>
            </p:extLst>
          </p:nvPr>
        </p:nvGraphicFramePr>
        <p:xfrm>
          <a:off x="1489587" y="1634064"/>
          <a:ext cx="9601198" cy="3730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0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40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499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231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32699">
                <a:tc gridSpan="2">
                  <a:txBody>
                    <a:bodyPr/>
                    <a:lstStyle/>
                    <a:p>
                      <a:pPr algn="ctr"/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功能項目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操作方式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32699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訊息提醒</a:t>
                      </a:r>
                      <a:endParaRPr lang="zh-TW" altLang="en-US" sz="28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檢視作業繳交時間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首頁顯示作業繳交時間</a:t>
                      </a:r>
                      <a:endParaRPr lang="en-US" altLang="zh-TW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顯示作業繳交時間。</a:t>
                      </a:r>
                      <a:endParaRPr lang="en-US" altLang="zh-TW" sz="1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32699">
                <a:tc vMerge="1">
                  <a:txBody>
                    <a:bodyPr/>
                    <a:lstStyle/>
                    <a:p>
                      <a:pPr algn="ctr"/>
                      <a:endParaRPr lang="zh-TW" altLang="en-US" sz="2800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檢視今日課表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首頁顯示今日課表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顯示今日課堂的時刻表。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32699">
                <a:tc vMerge="1">
                  <a:txBody>
                    <a:bodyPr/>
                    <a:lstStyle/>
                    <a:p>
                      <a:pPr algn="ctr"/>
                      <a:endParaRPr lang="zh-TW" altLang="en-US" sz="2800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檢視通知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首頁顯示通知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可透過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“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設定通知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”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自行設定要顯示什麼重要訊息。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44"/>
          <p:cNvSpPr txBox="1"/>
          <p:nvPr/>
        </p:nvSpPr>
        <p:spPr>
          <a:xfrm>
            <a:off x="3874477" y="305918"/>
            <a:ext cx="4151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功能</a:t>
            </a:r>
            <a:r>
              <a:rPr lang="zh-TW" altLang="en-US" sz="3000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說明</a:t>
            </a:r>
            <a:endParaRPr lang="zh-CN" altLang="en-US" sz="3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Yuanti TC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32461"/>
              </p:ext>
            </p:extLst>
          </p:nvPr>
        </p:nvGraphicFramePr>
        <p:xfrm>
          <a:off x="1472169" y="1593668"/>
          <a:ext cx="9601198" cy="4852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0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53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183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834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55448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功能項目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操作方式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71985">
                <a:tc rowSpan="5"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設置通知</a:t>
                      </a:r>
                      <a:endParaRPr lang="zh-TW" altLang="en-US" sz="28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編輯通知</a:t>
                      </a:r>
                      <a:endParaRPr lang="zh-TW" altLang="en-US" sz="24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選擇左側功能選單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”</a:t>
                      </a: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設置通知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”&gt;&gt;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點擊日期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&gt;&gt;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選取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”</a:t>
                      </a: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通知方塊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”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編輯通知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刪除通知</a:t>
                      </a:r>
                      <a:endParaRPr lang="zh-TW" altLang="en-US" sz="24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59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選擇左側功能選單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”</a:t>
                      </a: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設置通知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”&gt;&gt;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點擊日期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&gt;&gt;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選取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”</a:t>
                      </a: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通知方塊右側“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x</a:t>
                      </a: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”按鈕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刪除通知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4592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選擇左側功能選單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”</a:t>
                      </a: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設置通知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”&gt;&gt;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點擊日期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&gt;&gt;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點擊下方“新增”按鈕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新增通知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198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新增通知</a:t>
                      </a:r>
                      <a:endParaRPr lang="zh-TW" altLang="en-US" sz="24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75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44"/>
          <p:cNvSpPr txBox="1"/>
          <p:nvPr/>
        </p:nvSpPr>
        <p:spPr>
          <a:xfrm>
            <a:off x="3874477" y="305918"/>
            <a:ext cx="4151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功能</a:t>
            </a:r>
            <a:r>
              <a:rPr lang="zh-TW" altLang="en-US" sz="3000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說明</a:t>
            </a:r>
            <a:endParaRPr lang="zh-CN" altLang="en-US" sz="3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Yuanti TC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138640"/>
              </p:ext>
            </p:extLst>
          </p:nvPr>
        </p:nvGraphicFramePr>
        <p:xfrm>
          <a:off x="1532428" y="1542063"/>
          <a:ext cx="9601198" cy="3648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047">
                  <a:extLst>
                    <a:ext uri="{9D8B030D-6E8A-4147-A177-3AD203B41FA5}">
                      <a16:colId xmlns:a16="http://schemas.microsoft.com/office/drawing/2014/main" xmlns="" val="3598819160"/>
                    </a:ext>
                  </a:extLst>
                </a:gridCol>
                <a:gridCol w="19140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99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231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9883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功能項目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操作方式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210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2800" b="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登入</a:t>
                      </a:r>
                      <a:endParaRPr lang="zh-TW" altLang="en-US" sz="2800" b="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首次登入</a:t>
                      </a:r>
                      <a:endParaRPr lang="zh-TW" altLang="en-US" sz="2400" b="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輸入帳號密碼點選登入</a:t>
                      </a:r>
                      <a:endParaRPr lang="en-US" altLang="zh-TW" sz="1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首次登入需輸入帳號密碼，並記錄以提供自動登入所需的帳號密碼</a:t>
                      </a:r>
                      <a:endParaRPr lang="en-US" altLang="zh-TW" sz="200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227134"/>
                  </a:ext>
                </a:extLst>
              </a:tr>
              <a:tr h="922100">
                <a:tc vMerge="1">
                  <a:txBody>
                    <a:bodyPr/>
                    <a:lstStyle/>
                    <a:p>
                      <a:pPr algn="ctr"/>
                      <a:endParaRPr lang="zh-TW" altLang="en-US" sz="2800" b="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自動登入</a:t>
                      </a:r>
                      <a:endParaRPr lang="zh-TW" altLang="en-US" sz="2400" b="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自動登入課程網</a:t>
                      </a:r>
                      <a:endParaRPr lang="en-US" altLang="zh-TW" sz="1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使用者開啟</a:t>
                      </a:r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APP</a:t>
                      </a: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時不用進行登入。</a:t>
                      </a:r>
                      <a:endParaRPr lang="en-US" altLang="zh-TW" sz="200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2100">
                <a:tc vMerge="1">
                  <a:txBody>
                    <a:bodyPr/>
                    <a:lstStyle/>
                    <a:p>
                      <a:pPr algn="ctr"/>
                      <a:endParaRPr lang="zh-TW" altLang="en-US" sz="2800" b="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逾時重登</a:t>
                      </a:r>
                      <a:endParaRPr lang="zh-TW" altLang="en-US" sz="2400" b="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定時重新登入課程網</a:t>
                      </a:r>
                      <a:endParaRPr lang="en-US" altLang="zh-TW" sz="1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逾時的時候使用者不需重新登入。</a:t>
                      </a:r>
                      <a:endParaRPr lang="en-US" altLang="zh-TW" sz="200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49079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39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44"/>
          <p:cNvSpPr txBox="1"/>
          <p:nvPr/>
        </p:nvSpPr>
        <p:spPr>
          <a:xfrm>
            <a:off x="3874477" y="305918"/>
            <a:ext cx="4151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功能</a:t>
            </a:r>
            <a:r>
              <a:rPr lang="zh-TW" altLang="en-US" sz="3000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說明</a:t>
            </a:r>
            <a:endParaRPr lang="zh-CN" altLang="en-US" sz="3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Yuanti TC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653216"/>
              </p:ext>
            </p:extLst>
          </p:nvPr>
        </p:nvGraphicFramePr>
        <p:xfrm>
          <a:off x="1445342" y="2238748"/>
          <a:ext cx="9601199" cy="234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33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350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80372">
                <a:tc gridSpan="2">
                  <a:txBody>
                    <a:bodyPr/>
                    <a:lstStyle/>
                    <a:p>
                      <a:pPr algn="ctr"/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功能項目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67629">
                <a:tc>
                  <a:txBody>
                    <a:bodyPr/>
                    <a:lstStyle/>
                    <a:p>
                      <a:pPr algn="ctr"/>
                      <a:endParaRPr lang="en-US" altLang="zh-TW" sz="32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sz="2800" b="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爬蟲</a:t>
                      </a:r>
                      <a:endParaRPr lang="zh-TW" altLang="en-US" sz="2800" b="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sz="2400" kern="1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抓取資料</a:t>
                      </a:r>
                      <a:endParaRPr lang="en-US" altLang="zh-TW" sz="2400" kern="1200" dirty="0" smtClean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  <a:p>
                      <a:pPr algn="l"/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登入課程網之後，抓取使用者的課程網資料，傳送到ＡＰＰ。</a:t>
                      </a:r>
                      <a:endParaRPr lang="en-US" altLang="zh-TW" sz="200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74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3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49020" y="2141707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系統架構</a:t>
            </a:r>
            <a:endParaRPr lang="zh-CN" altLang="en-US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44"/>
          <p:cNvSpPr txBox="1"/>
          <p:nvPr/>
        </p:nvSpPr>
        <p:spPr>
          <a:xfrm>
            <a:off x="3874477" y="276422"/>
            <a:ext cx="4151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系統架構圖</a:t>
            </a:r>
            <a:endParaRPr lang="zh-CN" altLang="en-US" sz="3000" dirty="0">
              <a:solidFill>
                <a:prstClr val="white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244" y="2887811"/>
            <a:ext cx="1028752" cy="10566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336244" y="409021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dirty="0" smtClean="0">
                <a:solidFill>
                  <a:schemeClr val="bg1"/>
                </a:solidFill>
              </a:rPr>
              <a:t>使用者</a:t>
            </a:r>
            <a:endParaRPr kumimoji="1" lang="zh-TW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6591" y="1928347"/>
            <a:ext cx="1270000" cy="1270000"/>
          </a:xfrm>
          <a:prstGeom prst="rect">
            <a:avLst/>
          </a:prstGeom>
        </p:spPr>
      </p:pic>
      <p:cxnSp>
        <p:nvCxnSpPr>
          <p:cNvPr id="7" name="直線接點 6"/>
          <p:cNvCxnSpPr>
            <a:stCxn id="4" idx="3"/>
            <a:endCxn id="3" idx="1"/>
          </p:cNvCxnSpPr>
          <p:nvPr/>
        </p:nvCxnSpPr>
        <p:spPr>
          <a:xfrm flipV="1">
            <a:off x="3364996" y="2563347"/>
            <a:ext cx="1471595" cy="8527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3" idx="3"/>
          </p:cNvCxnSpPr>
          <p:nvPr/>
        </p:nvCxnSpPr>
        <p:spPr>
          <a:xfrm>
            <a:off x="6106591" y="2563347"/>
            <a:ext cx="161244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003680" y="147342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dirty="0" smtClean="0">
                <a:solidFill>
                  <a:schemeClr val="bg1"/>
                </a:solidFill>
              </a:rPr>
              <a:t>ＡＰＰ</a:t>
            </a:r>
            <a:endParaRPr kumimoji="1"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302575" y="5454142"/>
            <a:ext cx="220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400" b="1" dirty="0" smtClean="0">
                <a:solidFill>
                  <a:schemeClr val="bg1"/>
                </a:solidFill>
              </a:rPr>
              <a:t>電腦</a:t>
            </a:r>
            <a:endParaRPr kumimoji="1" lang="zh-TW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89778" l="0" r="8977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1833" y="3733176"/>
            <a:ext cx="1887824" cy="1887824"/>
          </a:xfrm>
          <a:prstGeom prst="rect">
            <a:avLst/>
          </a:prstGeom>
        </p:spPr>
      </p:pic>
      <p:cxnSp>
        <p:nvCxnSpPr>
          <p:cNvPr id="27" name="直線接點 26"/>
          <p:cNvCxnSpPr>
            <a:endCxn id="3" idx="2"/>
          </p:cNvCxnSpPr>
          <p:nvPr/>
        </p:nvCxnSpPr>
        <p:spPr>
          <a:xfrm flipV="1">
            <a:off x="5467083" y="3198347"/>
            <a:ext cx="4508" cy="7460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26" idx="3"/>
            <a:endCxn id="41" idx="1"/>
          </p:cNvCxnSpPr>
          <p:nvPr/>
        </p:nvCxnSpPr>
        <p:spPr>
          <a:xfrm>
            <a:off x="6569657" y="4677088"/>
            <a:ext cx="149578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8150570" y="543458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dirty="0" smtClean="0">
                <a:solidFill>
                  <a:schemeClr val="bg1"/>
                </a:solidFill>
              </a:rPr>
              <a:t>管理員</a:t>
            </a:r>
            <a:endParaRPr kumimoji="1" lang="zh-TW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8222" l="2667" r="97333">
                        <a14:foregroundMark x1="12444" y1="89333" x2="12444" y2="89333"/>
                        <a14:foregroundMark x1="84444" y1="88444" x2="84444" y2="88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65439" y="4037958"/>
            <a:ext cx="1278259" cy="1278259"/>
          </a:xfrm>
          <a:prstGeom prst="rect">
            <a:avLst/>
          </a:prstGeom>
        </p:spPr>
      </p:pic>
      <p:sp>
        <p:nvSpPr>
          <p:cNvPr id="17" name="雲形 16"/>
          <p:cNvSpPr/>
          <p:nvPr/>
        </p:nvSpPr>
        <p:spPr>
          <a:xfrm>
            <a:off x="7845824" y="1913697"/>
            <a:ext cx="1717487" cy="1128712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Internet</a:t>
            </a:r>
            <a:endParaRPr kumimoji="1" lang="zh-TW" altLang="en-US" b="1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641627" y="2477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b="1" dirty="0" smtClean="0">
                <a:solidFill>
                  <a:schemeClr val="bg1"/>
                </a:solidFill>
              </a:rPr>
              <a:t>使用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747779" y="3282842"/>
            <a:ext cx="220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 smtClean="0">
                <a:solidFill>
                  <a:schemeClr val="bg1"/>
                </a:solidFill>
              </a:rPr>
              <a:t>程式</a:t>
            </a:r>
            <a:endParaRPr kumimoji="1" lang="en-US" altLang="zh-TW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zh-TW" altLang="en-US" b="1" dirty="0" smtClean="0">
                <a:solidFill>
                  <a:schemeClr val="bg1"/>
                </a:solidFill>
              </a:rPr>
              <a:t>維護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/</a:t>
            </a:r>
            <a:r>
              <a:rPr kumimoji="1" lang="zh-TW" altLang="en-US" b="1" dirty="0" smtClean="0">
                <a:solidFill>
                  <a:schemeClr val="bg1"/>
                </a:solidFill>
              </a:rPr>
              <a:t>更新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128151" y="4710688"/>
            <a:ext cx="220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 smtClean="0">
                <a:solidFill>
                  <a:schemeClr val="bg1"/>
                </a:solidFill>
              </a:rPr>
              <a:t>撰寫程式</a:t>
            </a:r>
            <a:endParaRPr kumimoji="1" lang="en-US" altLang="zh-TW" b="1" dirty="0" smtClean="0">
              <a:solidFill>
                <a:schemeClr val="bg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793810" y="2125745"/>
            <a:ext cx="220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 smtClean="0">
                <a:solidFill>
                  <a:schemeClr val="bg1"/>
                </a:solidFill>
              </a:rPr>
              <a:t>網路抓取資料</a:t>
            </a:r>
            <a:endParaRPr kumimoji="1" lang="en-US" altLang="zh-TW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9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44"/>
          <p:cNvSpPr txBox="1"/>
          <p:nvPr/>
        </p:nvSpPr>
        <p:spPr>
          <a:xfrm>
            <a:off x="3874477" y="276422"/>
            <a:ext cx="4151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使用者案例圖</a:t>
            </a:r>
            <a:endParaRPr lang="zh-CN" altLang="en-US" sz="3000" dirty="0">
              <a:solidFill>
                <a:prstClr val="white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3233" y="943897"/>
            <a:ext cx="8714496" cy="56043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66" y="2915526"/>
            <a:ext cx="1028752" cy="1056628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2460705" y="1943543"/>
            <a:ext cx="1311255" cy="44266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b="1" dirty="0" smtClean="0"/>
              <a:t>設定通知</a:t>
            </a:r>
            <a:endParaRPr kumimoji="1" lang="zh-TW" altLang="en-US" sz="1600" b="1" dirty="0"/>
          </a:p>
        </p:txBody>
      </p:sp>
      <p:sp>
        <p:nvSpPr>
          <p:cNvPr id="7" name="圓角矩形 6"/>
          <p:cNvSpPr/>
          <p:nvPr/>
        </p:nvSpPr>
        <p:spPr>
          <a:xfrm>
            <a:off x="2460705" y="3972154"/>
            <a:ext cx="1311255" cy="44266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b="1" dirty="0" smtClean="0"/>
              <a:t>課程網資訊</a:t>
            </a:r>
            <a:endParaRPr kumimoji="1" lang="zh-TW" altLang="en-US" sz="1400" b="1" dirty="0"/>
          </a:p>
        </p:txBody>
      </p:sp>
      <p:cxnSp>
        <p:nvCxnSpPr>
          <p:cNvPr id="12" name="直線箭頭接點 11"/>
          <p:cNvCxnSpPr>
            <a:stCxn id="5" idx="3"/>
            <a:endCxn id="3" idx="1"/>
          </p:cNvCxnSpPr>
          <p:nvPr/>
        </p:nvCxnSpPr>
        <p:spPr>
          <a:xfrm flipV="1">
            <a:off x="1423218" y="2164874"/>
            <a:ext cx="1037487" cy="12789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>
            <a:stCxn id="5" idx="3"/>
            <a:endCxn id="7" idx="1"/>
          </p:cNvCxnSpPr>
          <p:nvPr/>
        </p:nvCxnSpPr>
        <p:spPr>
          <a:xfrm>
            <a:off x="1423218" y="3443840"/>
            <a:ext cx="1037487" cy="7496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8498995" y="5460720"/>
            <a:ext cx="1311255" cy="4601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b="1" dirty="0" smtClean="0"/>
              <a:t>網路爬蟲</a:t>
            </a:r>
            <a:endParaRPr kumimoji="1" lang="zh-TW" altLang="en-US" sz="14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08733" y="41326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dirty="0" smtClean="0">
                <a:solidFill>
                  <a:schemeClr val="bg1"/>
                </a:solidFill>
              </a:rPr>
              <a:t>學生</a:t>
            </a:r>
            <a:endParaRPr kumimoji="1" lang="zh-TW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519" l="51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949" y="5088256"/>
            <a:ext cx="1408814" cy="970356"/>
          </a:xfrm>
          <a:prstGeom prst="rect">
            <a:avLst/>
          </a:prstGeom>
        </p:spPr>
      </p:pic>
      <p:cxnSp>
        <p:nvCxnSpPr>
          <p:cNvPr id="19" name="直線箭頭接點 18"/>
          <p:cNvCxnSpPr>
            <a:stCxn id="17" idx="1"/>
            <a:endCxn id="16" idx="3"/>
          </p:cNvCxnSpPr>
          <p:nvPr/>
        </p:nvCxnSpPr>
        <p:spPr>
          <a:xfrm flipH="1">
            <a:off x="9810250" y="5573434"/>
            <a:ext cx="802699" cy="1173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31"/>
          <p:cNvCxnSpPr>
            <a:stCxn id="31" idx="3"/>
            <a:endCxn id="16" idx="1"/>
          </p:cNvCxnSpPr>
          <p:nvPr/>
        </p:nvCxnSpPr>
        <p:spPr>
          <a:xfrm flipV="1">
            <a:off x="3771960" y="5690804"/>
            <a:ext cx="4727035" cy="64490"/>
          </a:xfrm>
          <a:prstGeom prst="straightConnector1">
            <a:avLst/>
          </a:prstGeom>
          <a:ln w="3810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2460705" y="5533963"/>
            <a:ext cx="1311255" cy="44266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b="1" dirty="0" smtClean="0"/>
              <a:t>自動登入</a:t>
            </a:r>
            <a:endParaRPr kumimoji="1" lang="zh-TW" altLang="en-US" sz="1400" b="1" dirty="0"/>
          </a:p>
        </p:txBody>
      </p:sp>
      <p:cxnSp>
        <p:nvCxnSpPr>
          <p:cNvPr id="42" name="直線單箭頭接點 31"/>
          <p:cNvCxnSpPr>
            <a:stCxn id="16" idx="0"/>
            <a:endCxn id="90" idx="3"/>
          </p:cNvCxnSpPr>
          <p:nvPr/>
        </p:nvCxnSpPr>
        <p:spPr>
          <a:xfrm flipH="1" flipV="1">
            <a:off x="6728514" y="4188362"/>
            <a:ext cx="2426109" cy="1272358"/>
          </a:xfrm>
          <a:prstGeom prst="straightConnector1">
            <a:avLst/>
          </a:prstGeom>
          <a:ln w="3810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 rot="2329058">
            <a:off x="7187289" y="4662639"/>
            <a:ext cx="14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&lt;&lt;include&gt;&gt;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4080838" y="5428336"/>
            <a:ext cx="144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&lt;&lt;include&gt;&gt;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1076324" y="60586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smtClean="0">
                <a:solidFill>
                  <a:schemeClr val="bg1"/>
                </a:solidFill>
              </a:rPr>
              <a:t>系統</a:t>
            </a:r>
            <a:endParaRPr kumimoji="1"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4901099" y="1171103"/>
            <a:ext cx="1311255" cy="4601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b="1" dirty="0" smtClean="0"/>
              <a:t>編輯通知</a:t>
            </a:r>
            <a:endParaRPr kumimoji="1" lang="zh-TW" altLang="en-US" sz="1400" b="1" dirty="0"/>
          </a:p>
        </p:txBody>
      </p:sp>
      <p:sp>
        <p:nvSpPr>
          <p:cNvPr id="23" name="圓角矩形 22"/>
          <p:cNvSpPr/>
          <p:nvPr/>
        </p:nvSpPr>
        <p:spPr>
          <a:xfrm>
            <a:off x="4910182" y="1867385"/>
            <a:ext cx="1311255" cy="4601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b="1" dirty="0" smtClean="0"/>
              <a:t>新增通知</a:t>
            </a:r>
            <a:endParaRPr kumimoji="1" lang="zh-TW" altLang="en-US" sz="1400" b="1" dirty="0"/>
          </a:p>
        </p:txBody>
      </p:sp>
      <p:sp>
        <p:nvSpPr>
          <p:cNvPr id="26" name="圓角矩形 25"/>
          <p:cNvSpPr/>
          <p:nvPr/>
        </p:nvSpPr>
        <p:spPr>
          <a:xfrm>
            <a:off x="4901100" y="2545971"/>
            <a:ext cx="1311255" cy="4601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b="1" dirty="0" smtClean="0"/>
              <a:t>刪除通知</a:t>
            </a:r>
            <a:endParaRPr kumimoji="1" lang="zh-TW" altLang="en-US" sz="1400" b="1" dirty="0"/>
          </a:p>
        </p:txBody>
      </p:sp>
      <p:cxnSp>
        <p:nvCxnSpPr>
          <p:cNvPr id="34" name="直線單箭頭接點 31"/>
          <p:cNvCxnSpPr>
            <a:stCxn id="23" idx="1"/>
            <a:endCxn id="3" idx="3"/>
          </p:cNvCxnSpPr>
          <p:nvPr/>
        </p:nvCxnSpPr>
        <p:spPr>
          <a:xfrm flipH="1">
            <a:off x="3771960" y="2097469"/>
            <a:ext cx="1138222" cy="67405"/>
          </a:xfrm>
          <a:prstGeom prst="straightConnector1">
            <a:avLst/>
          </a:prstGeom>
          <a:ln w="3810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1"/>
          <p:cNvCxnSpPr>
            <a:stCxn id="26" idx="1"/>
            <a:endCxn id="3" idx="3"/>
          </p:cNvCxnSpPr>
          <p:nvPr/>
        </p:nvCxnSpPr>
        <p:spPr>
          <a:xfrm flipH="1" flipV="1">
            <a:off x="3771960" y="2164874"/>
            <a:ext cx="1129140" cy="611181"/>
          </a:xfrm>
          <a:prstGeom prst="straightConnector1">
            <a:avLst/>
          </a:prstGeom>
          <a:ln w="3810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31"/>
          <p:cNvCxnSpPr>
            <a:stCxn id="20" idx="1"/>
            <a:endCxn id="3" idx="3"/>
          </p:cNvCxnSpPr>
          <p:nvPr/>
        </p:nvCxnSpPr>
        <p:spPr>
          <a:xfrm flipH="1">
            <a:off x="3771960" y="1401187"/>
            <a:ext cx="1129139" cy="763687"/>
          </a:xfrm>
          <a:prstGeom prst="straightConnector1">
            <a:avLst/>
          </a:prstGeom>
          <a:ln w="3810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 rot="19768955">
            <a:off x="3753792" y="1350113"/>
            <a:ext cx="14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&lt;&lt;extend&gt;&gt;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 rot="1879037">
            <a:off x="3791943" y="2516362"/>
            <a:ext cx="14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&lt;&lt;extend&gt;&gt;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819474" y="1839628"/>
            <a:ext cx="14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&lt;&lt;extend&gt;&gt;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圓角矩形 53"/>
          <p:cNvSpPr/>
          <p:nvPr/>
        </p:nvSpPr>
        <p:spPr>
          <a:xfrm>
            <a:off x="8900344" y="2685442"/>
            <a:ext cx="1311255" cy="4601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b="1" dirty="0" smtClean="0"/>
              <a:t>訊息提醒</a:t>
            </a:r>
            <a:endParaRPr kumimoji="1" lang="zh-TW" altLang="en-US" sz="1400" b="1" dirty="0"/>
          </a:p>
        </p:txBody>
      </p:sp>
      <p:sp>
        <p:nvSpPr>
          <p:cNvPr id="90" name="圓角矩形 89"/>
          <p:cNvSpPr/>
          <p:nvPr/>
        </p:nvSpPr>
        <p:spPr>
          <a:xfrm>
            <a:off x="5417259" y="3958278"/>
            <a:ext cx="1311255" cy="4601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b="1" dirty="0" smtClean="0"/>
              <a:t>課程資訊</a:t>
            </a:r>
            <a:endParaRPr kumimoji="1" lang="zh-TW" altLang="en-US" sz="1400" b="1" dirty="0"/>
          </a:p>
        </p:txBody>
      </p:sp>
      <p:sp>
        <p:nvSpPr>
          <p:cNvPr id="91" name="圓角矩形 90"/>
          <p:cNvSpPr/>
          <p:nvPr/>
        </p:nvSpPr>
        <p:spPr>
          <a:xfrm>
            <a:off x="5417257" y="4628088"/>
            <a:ext cx="1311255" cy="4601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b="1" dirty="0" smtClean="0"/>
              <a:t>課程作業</a:t>
            </a:r>
            <a:endParaRPr kumimoji="1" lang="zh-TW" altLang="en-US" sz="1400" b="1" dirty="0"/>
          </a:p>
        </p:txBody>
      </p:sp>
      <p:cxnSp>
        <p:nvCxnSpPr>
          <p:cNvPr id="92" name="直線單箭頭接點 31"/>
          <p:cNvCxnSpPr>
            <a:stCxn id="7" idx="3"/>
            <a:endCxn id="90" idx="1"/>
          </p:cNvCxnSpPr>
          <p:nvPr/>
        </p:nvCxnSpPr>
        <p:spPr>
          <a:xfrm flipV="1">
            <a:off x="3771960" y="4188362"/>
            <a:ext cx="1645299" cy="5123"/>
          </a:xfrm>
          <a:prstGeom prst="straightConnector1">
            <a:avLst/>
          </a:prstGeom>
          <a:ln w="3810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31"/>
          <p:cNvCxnSpPr>
            <a:stCxn id="91" idx="1"/>
            <a:endCxn id="7" idx="3"/>
          </p:cNvCxnSpPr>
          <p:nvPr/>
        </p:nvCxnSpPr>
        <p:spPr>
          <a:xfrm flipH="1" flipV="1">
            <a:off x="3771960" y="4193485"/>
            <a:ext cx="1645297" cy="664687"/>
          </a:xfrm>
          <a:prstGeom prst="straightConnector1">
            <a:avLst/>
          </a:prstGeom>
          <a:ln w="3810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/>
          <p:cNvSpPr txBox="1"/>
          <p:nvPr/>
        </p:nvSpPr>
        <p:spPr>
          <a:xfrm rot="1266075">
            <a:off x="4168833" y="4323405"/>
            <a:ext cx="14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&lt;&lt;extend&gt;&gt;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973580" y="3807777"/>
            <a:ext cx="14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&lt;&lt;include&gt;&gt;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cxnSp>
        <p:nvCxnSpPr>
          <p:cNvPr id="39" name="直線箭頭接點 38"/>
          <p:cNvCxnSpPr>
            <a:stCxn id="17" idx="1"/>
            <a:endCxn id="54" idx="3"/>
          </p:cNvCxnSpPr>
          <p:nvPr/>
        </p:nvCxnSpPr>
        <p:spPr>
          <a:xfrm flipH="1" flipV="1">
            <a:off x="10211599" y="2915526"/>
            <a:ext cx="401350" cy="26579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圓角矩形 50"/>
          <p:cNvSpPr/>
          <p:nvPr/>
        </p:nvSpPr>
        <p:spPr>
          <a:xfrm>
            <a:off x="6404244" y="1855985"/>
            <a:ext cx="1311255" cy="4601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b="1" dirty="0" smtClean="0"/>
              <a:t>考試時間</a:t>
            </a:r>
            <a:endParaRPr kumimoji="1" lang="zh-TW" altLang="en-US" sz="1400" b="1" dirty="0"/>
          </a:p>
        </p:txBody>
      </p:sp>
      <p:sp>
        <p:nvSpPr>
          <p:cNvPr id="55" name="圓角矩形 54"/>
          <p:cNvSpPr/>
          <p:nvPr/>
        </p:nvSpPr>
        <p:spPr>
          <a:xfrm>
            <a:off x="6413327" y="2552267"/>
            <a:ext cx="1311255" cy="4601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b="1" dirty="0" smtClean="0"/>
              <a:t>作業繳交時間</a:t>
            </a:r>
            <a:endParaRPr kumimoji="1" lang="zh-TW" altLang="en-US" sz="1400" b="1" dirty="0"/>
          </a:p>
        </p:txBody>
      </p:sp>
      <p:sp>
        <p:nvSpPr>
          <p:cNvPr id="56" name="圓角矩形 55"/>
          <p:cNvSpPr/>
          <p:nvPr/>
        </p:nvSpPr>
        <p:spPr>
          <a:xfrm>
            <a:off x="6404245" y="3230853"/>
            <a:ext cx="1311255" cy="4601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b="1" dirty="0" smtClean="0"/>
              <a:t>上課時間</a:t>
            </a:r>
            <a:endParaRPr kumimoji="1" lang="zh-TW" altLang="en-US" sz="1400" b="1" dirty="0"/>
          </a:p>
        </p:txBody>
      </p:sp>
      <p:cxnSp>
        <p:nvCxnSpPr>
          <p:cNvPr id="59" name="直線單箭頭接點 31"/>
          <p:cNvCxnSpPr>
            <a:stCxn id="51" idx="3"/>
            <a:endCxn id="54" idx="1"/>
          </p:cNvCxnSpPr>
          <p:nvPr/>
        </p:nvCxnSpPr>
        <p:spPr>
          <a:xfrm>
            <a:off x="7715499" y="2086069"/>
            <a:ext cx="1184845" cy="829457"/>
          </a:xfrm>
          <a:prstGeom prst="straightConnector1">
            <a:avLst/>
          </a:prstGeom>
          <a:ln w="3810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31"/>
          <p:cNvCxnSpPr>
            <a:stCxn id="55" idx="3"/>
            <a:endCxn id="54" idx="1"/>
          </p:cNvCxnSpPr>
          <p:nvPr/>
        </p:nvCxnSpPr>
        <p:spPr>
          <a:xfrm>
            <a:off x="7724582" y="2782351"/>
            <a:ext cx="1175762" cy="133175"/>
          </a:xfrm>
          <a:prstGeom prst="straightConnector1">
            <a:avLst/>
          </a:prstGeom>
          <a:ln w="3810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31"/>
          <p:cNvCxnSpPr>
            <a:stCxn id="56" idx="3"/>
            <a:endCxn id="54" idx="1"/>
          </p:cNvCxnSpPr>
          <p:nvPr/>
        </p:nvCxnSpPr>
        <p:spPr>
          <a:xfrm flipV="1">
            <a:off x="7715500" y="2915526"/>
            <a:ext cx="1184844" cy="545411"/>
          </a:xfrm>
          <a:prstGeom prst="straightConnector1">
            <a:avLst/>
          </a:prstGeom>
          <a:ln w="3810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 rot="2283284">
            <a:off x="7675172" y="2142887"/>
            <a:ext cx="14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&lt;&lt;extend&gt;&gt;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 rot="338532">
            <a:off x="7704957" y="2565642"/>
            <a:ext cx="1485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 smtClean="0">
                <a:solidFill>
                  <a:schemeClr val="bg1"/>
                </a:solidFill>
              </a:rPr>
              <a:t>&lt;&lt;extend&gt;&gt;</a:t>
            </a:r>
            <a:endParaRPr kumimoji="1"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 rot="20016501">
            <a:off x="7723907" y="3083156"/>
            <a:ext cx="14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&lt;&lt;extend&gt;&gt;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0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4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ＵＭＬ</a:t>
            </a:r>
            <a:endParaRPr lang="zh-CN" altLang="en-US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44"/>
          <p:cNvSpPr txBox="1"/>
          <p:nvPr/>
        </p:nvSpPr>
        <p:spPr>
          <a:xfrm>
            <a:off x="4093640" y="344163"/>
            <a:ext cx="3429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逾時重登</a:t>
            </a:r>
            <a:r>
              <a:rPr lang="en-US" altLang="zh-TW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-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活動圖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Yuanti TC" charset="-12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891775" y="928939"/>
            <a:ext cx="220609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075" name="圖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775" y="928940"/>
            <a:ext cx="4159405" cy="578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8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9588" y="614843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051" y="4202619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0763" y="2545242"/>
            <a:ext cx="395208" cy="396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366" y="367503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268" y="1652904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262" y="1461399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5971" y="1027275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215" y="-12077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435970" y="-557904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7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7718" y="4699018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135" y="469256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455401" y="-1764747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8975" y="2095947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82" y="215494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791" y="107714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610" y="7335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479" y="123435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6429" y="56166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50762" y="52405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5815" y="1521412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1999" y="431636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2" name="直接连接符 61"/>
          <p:cNvCxnSpPr>
            <a:stCxn id="134" idx="5"/>
            <a:endCxn id="129" idx="0"/>
          </p:cNvCxnSpPr>
          <p:nvPr/>
        </p:nvCxnSpPr>
        <p:spPr>
          <a:xfrm>
            <a:off x="708777" y="-1510924"/>
            <a:ext cx="875619" cy="2538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31" idx="4"/>
            <a:endCxn id="129" idx="0"/>
          </p:cNvCxnSpPr>
          <p:nvPr/>
        </p:nvCxnSpPr>
        <p:spPr>
          <a:xfrm>
            <a:off x="1584395" y="-260533"/>
            <a:ext cx="1" cy="128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4394" y="217155"/>
            <a:ext cx="1313698" cy="78945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  <a:endCxn id="120" idx="5"/>
          </p:cNvCxnSpPr>
          <p:nvPr/>
        </p:nvCxnSpPr>
        <p:spPr>
          <a:xfrm flipH="1" flipV="1">
            <a:off x="-163117" y="216916"/>
            <a:ext cx="1599088" cy="959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121" idx="7"/>
          </p:cNvCxnSpPr>
          <p:nvPr/>
        </p:nvCxnSpPr>
        <p:spPr>
          <a:xfrm flipH="1">
            <a:off x="-33885" y="1185607"/>
            <a:ext cx="1454138" cy="9538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  <a:endCxn id="121" idx="7"/>
          </p:cNvCxnSpPr>
          <p:nvPr/>
        </p:nvCxnSpPr>
        <p:spPr>
          <a:xfrm flipH="1" flipV="1">
            <a:off x="-33885" y="2139496"/>
            <a:ext cx="1074648" cy="60374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8367" y="1324647"/>
            <a:ext cx="346029" cy="12205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8367" y="1715222"/>
            <a:ext cx="824368" cy="83002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89347" y="1281098"/>
            <a:ext cx="329915" cy="32898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3827" y="2883249"/>
            <a:ext cx="494813" cy="1319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21" idx="5"/>
            <a:endCxn id="124" idx="1"/>
          </p:cNvCxnSpPr>
          <p:nvPr/>
        </p:nvCxnSpPr>
        <p:spPr>
          <a:xfrm>
            <a:off x="-33885" y="2349769"/>
            <a:ext cx="555139" cy="188711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  <a:endCxn id="122" idx="6"/>
          </p:cNvCxnSpPr>
          <p:nvPr/>
        </p:nvCxnSpPr>
        <p:spPr>
          <a:xfrm flipH="1">
            <a:off x="-903878" y="4236882"/>
            <a:ext cx="1425132" cy="1997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6364" y="4402319"/>
            <a:ext cx="394890" cy="17461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6364" y="4898718"/>
            <a:ext cx="985557" cy="1249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4494" y="2941242"/>
            <a:ext cx="43873" cy="175777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0602" y="3823716"/>
            <a:ext cx="1822764" cy="4958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094" y="2883249"/>
            <a:ext cx="1208745" cy="8353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7687" y="1758771"/>
            <a:ext cx="524104" cy="19162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6742" y="1990830"/>
            <a:ext cx="906403" cy="172774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7819" y="275134"/>
            <a:ext cx="805053" cy="13777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111" y="617942"/>
            <a:ext cx="2459024" cy="99214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2820" y="1175961"/>
            <a:ext cx="1912448" cy="6748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066" y="3928852"/>
            <a:ext cx="1309773" cy="80442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599" y="723078"/>
            <a:ext cx="836009" cy="9878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423" y="77182"/>
            <a:ext cx="1539712" cy="54076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35" idx="4"/>
            <a:endCxn id="133" idx="1"/>
          </p:cNvCxnSpPr>
          <p:nvPr/>
        </p:nvCxnSpPr>
        <p:spPr>
          <a:xfrm>
            <a:off x="4364742" y="-774698"/>
            <a:ext cx="453866" cy="128750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476" y="1850857"/>
            <a:ext cx="948499" cy="3620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526" y="2212929"/>
            <a:ext cx="871059" cy="1417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215" y="2295647"/>
            <a:ext cx="2182963" cy="152806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511" y="723078"/>
            <a:ext cx="1065074" cy="1466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30" y="1330964"/>
            <a:ext cx="683534" cy="85823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44" idx="4"/>
            <a:endCxn id="138" idx="0"/>
          </p:cNvCxnSpPr>
          <p:nvPr/>
        </p:nvCxnSpPr>
        <p:spPr>
          <a:xfrm flipH="1">
            <a:off x="7047216" y="-387109"/>
            <a:ext cx="98460" cy="146425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1984" y="269556"/>
            <a:ext cx="3441972" cy="3483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  <a:endCxn id="144" idx="3"/>
          </p:cNvCxnSpPr>
          <p:nvPr/>
        </p:nvCxnSpPr>
        <p:spPr>
          <a:xfrm flipV="1">
            <a:off x="5028511" y="-430658"/>
            <a:ext cx="2012213" cy="94346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640" y="1225828"/>
            <a:ext cx="1518839" cy="157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35" idx="5"/>
            <a:endCxn id="140" idx="1"/>
          </p:cNvCxnSpPr>
          <p:nvPr/>
        </p:nvCxnSpPr>
        <p:spPr>
          <a:xfrm>
            <a:off x="4469693" y="-818247"/>
            <a:ext cx="4288259" cy="20961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1328" y="761361"/>
            <a:ext cx="1149304" cy="62168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39" idx="6"/>
            <a:endCxn id="150" idx="3"/>
          </p:cNvCxnSpPr>
          <p:nvPr/>
        </p:nvCxnSpPr>
        <p:spPr>
          <a:xfrm flipV="1">
            <a:off x="8931818" y="-461826"/>
            <a:ext cx="1630369" cy="7331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  <a:endCxn id="150" idx="4"/>
          </p:cNvCxnSpPr>
          <p:nvPr/>
        </p:nvCxnSpPr>
        <p:spPr>
          <a:xfrm flipV="1">
            <a:off x="10325777" y="-418277"/>
            <a:ext cx="341362" cy="1014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  <a:endCxn id="150" idx="4"/>
          </p:cNvCxnSpPr>
          <p:nvPr/>
        </p:nvCxnSpPr>
        <p:spPr>
          <a:xfrm flipV="1">
            <a:off x="8967855" y="-418277"/>
            <a:ext cx="1699284" cy="16961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818" y="271304"/>
            <a:ext cx="2718944" cy="4014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  <a:endCxn id="150" idx="5"/>
          </p:cNvCxnSpPr>
          <p:nvPr/>
        </p:nvCxnSpPr>
        <p:spPr>
          <a:xfrm flipH="1" flipV="1">
            <a:off x="10772090" y="-461826"/>
            <a:ext cx="1291602" cy="20412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980" y="678643"/>
            <a:ext cx="1703712" cy="9007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4138" y="777872"/>
            <a:ext cx="159554" cy="801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39" idx="1"/>
            <a:endCxn id="144" idx="5"/>
          </p:cNvCxnSpPr>
          <p:nvPr/>
        </p:nvCxnSpPr>
        <p:spPr>
          <a:xfrm flipH="1" flipV="1">
            <a:off x="7250627" y="-430658"/>
            <a:ext cx="1343860" cy="5619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24" y="2388903"/>
            <a:ext cx="385734" cy="192746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6742" y="3928852"/>
            <a:ext cx="2845257" cy="536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5028511" y="723078"/>
            <a:ext cx="1870280" cy="5027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3" idx="3"/>
            <a:endCxn id="147" idx="7"/>
          </p:cNvCxnSpPr>
          <p:nvPr/>
        </p:nvCxnSpPr>
        <p:spPr>
          <a:xfrm flipH="1">
            <a:off x="11904138" y="-126198"/>
            <a:ext cx="615137" cy="6937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1920" y="2974729"/>
            <a:ext cx="1966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CN" altLang="en-US" sz="5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7525970" y="1289615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7525970" y="2100890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525970" y="2912165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7525970" y="3723440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510844" y="1313073"/>
            <a:ext cx="2357190" cy="495300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Yuanti TC" charset="-120"/>
                </a:rPr>
                <a:t>簡介</a:t>
              </a:r>
              <a:endPara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510844" y="2130263"/>
            <a:ext cx="2357190" cy="495300"/>
            <a:chOff x="8859539" y="2817720"/>
            <a:chExt cx="2357190" cy="495300"/>
          </a:xfrm>
        </p:grpSpPr>
        <p:sp>
          <p:nvSpPr>
            <p:cNvPr id="166" name="矩形 165"/>
            <p:cNvSpPr/>
            <p:nvPr/>
          </p:nvSpPr>
          <p:spPr>
            <a:xfrm>
              <a:off x="8859539" y="2817720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71255" y="2842378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Yuanti TC" charset="-120"/>
                </a:rPr>
                <a:t>功能結構圖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510844" y="2947453"/>
            <a:ext cx="2357190" cy="495300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系統架構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510844" y="3764643"/>
            <a:ext cx="2357190" cy="495300"/>
            <a:chOff x="8846728" y="4295858"/>
            <a:chExt cx="2357190" cy="495300"/>
          </a:xfrm>
        </p:grpSpPr>
        <p:sp>
          <p:nvSpPr>
            <p:cNvPr id="170" name="矩形 169"/>
            <p:cNvSpPr/>
            <p:nvPr/>
          </p:nvSpPr>
          <p:spPr>
            <a:xfrm>
              <a:off x="8846728" y="4295858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8858444" y="4320516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ＵＭＬ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98" name="椭圆 159"/>
          <p:cNvSpPr/>
          <p:nvPr/>
        </p:nvSpPr>
        <p:spPr>
          <a:xfrm>
            <a:off x="7525970" y="5308324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0" name="组合 22"/>
          <p:cNvGrpSpPr/>
          <p:nvPr/>
        </p:nvGrpSpPr>
        <p:grpSpPr>
          <a:xfrm>
            <a:off x="8510844" y="5355442"/>
            <a:ext cx="2357190" cy="495300"/>
            <a:chOff x="8846728" y="4295858"/>
            <a:chExt cx="2357190" cy="495300"/>
          </a:xfrm>
        </p:grpSpPr>
        <p:sp>
          <p:nvSpPr>
            <p:cNvPr id="103" name="矩形 102"/>
            <p:cNvSpPr/>
            <p:nvPr/>
          </p:nvSpPr>
          <p:spPr>
            <a:xfrm>
              <a:off x="8846728" y="4295858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6" name="文本框 170"/>
            <p:cNvSpPr txBox="1"/>
            <p:nvPr/>
          </p:nvSpPr>
          <p:spPr>
            <a:xfrm>
              <a:off x="8858444" y="4320516"/>
              <a:ext cx="23454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Resource Required</a:t>
              </a:r>
            </a:p>
          </p:txBody>
        </p:sp>
      </p:grpSp>
      <p:sp>
        <p:nvSpPr>
          <p:cNvPr id="141" name="椭圆 159"/>
          <p:cNvSpPr/>
          <p:nvPr/>
        </p:nvSpPr>
        <p:spPr>
          <a:xfrm>
            <a:off x="7525970" y="6119599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2" name="组合 22"/>
          <p:cNvGrpSpPr/>
          <p:nvPr/>
        </p:nvGrpSpPr>
        <p:grpSpPr>
          <a:xfrm>
            <a:off x="8510844" y="6166717"/>
            <a:ext cx="2357190" cy="495300"/>
            <a:chOff x="8846728" y="4295858"/>
            <a:chExt cx="2357190" cy="495300"/>
          </a:xfrm>
        </p:grpSpPr>
        <p:sp>
          <p:nvSpPr>
            <p:cNvPr id="143" name="矩形 142"/>
            <p:cNvSpPr/>
            <p:nvPr/>
          </p:nvSpPr>
          <p:spPr>
            <a:xfrm>
              <a:off x="8846728" y="4295858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6" name="文本框 170"/>
            <p:cNvSpPr txBox="1"/>
            <p:nvPr/>
          </p:nvSpPr>
          <p:spPr>
            <a:xfrm>
              <a:off x="8858444" y="4320516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Schedule</a:t>
              </a:r>
              <a:endParaRPr lang="en-US" altLang="zh-CN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58" name="椭圆 159"/>
          <p:cNvSpPr/>
          <p:nvPr/>
        </p:nvSpPr>
        <p:spPr>
          <a:xfrm>
            <a:off x="7525970" y="4515882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9" name="组合 22"/>
          <p:cNvGrpSpPr/>
          <p:nvPr/>
        </p:nvGrpSpPr>
        <p:grpSpPr>
          <a:xfrm>
            <a:off x="8510844" y="4557085"/>
            <a:ext cx="2357190" cy="495300"/>
            <a:chOff x="8846728" y="4295858"/>
            <a:chExt cx="2357190" cy="495300"/>
          </a:xfrm>
        </p:grpSpPr>
        <p:sp>
          <p:nvSpPr>
            <p:cNvPr id="161" name="矩形 160"/>
            <p:cNvSpPr/>
            <p:nvPr/>
          </p:nvSpPr>
          <p:spPr>
            <a:xfrm>
              <a:off x="8846728" y="4295858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2" name="文本框 170"/>
            <p:cNvSpPr txBox="1"/>
            <p:nvPr/>
          </p:nvSpPr>
          <p:spPr>
            <a:xfrm>
              <a:off x="8858444" y="4320516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APP</a:t>
              </a:r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介面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23" grpId="0" bldLvl="0" animBg="1"/>
      <p:bldP spid="124" grpId="0" bldLvl="0" animBg="1"/>
      <p:bldP spid="125" grpId="0" bldLvl="0" animBg="1"/>
      <p:bldP spid="126" grpId="0" bldLvl="0" animBg="1"/>
      <p:bldP spid="127" grpId="0" bldLvl="0" animBg="1"/>
      <p:bldP spid="128" grpId="0" bldLvl="0" animBg="1"/>
      <p:bldP spid="129" grpId="0" bldLvl="0" animBg="1"/>
      <p:bldP spid="130" grpId="0" bldLvl="0" animBg="1"/>
      <p:bldP spid="131" grpId="0" bldLvl="0" animBg="1"/>
      <p:bldP spid="132" grpId="0" bldLvl="0" animBg="1"/>
      <p:bldP spid="133" grpId="0" bldLvl="0" animBg="1"/>
      <p:bldP spid="134" grpId="0" bldLvl="0" animBg="1"/>
      <p:bldP spid="135" grpId="0" bldLvl="0" animBg="1"/>
      <p:bldP spid="136" grpId="0" bldLvl="0" animBg="1"/>
      <p:bldP spid="137" grpId="0" bldLvl="0" animBg="1"/>
      <p:bldP spid="138" grpId="0" bldLvl="0" animBg="1"/>
      <p:bldP spid="139" grpId="0" bldLvl="0" animBg="1"/>
      <p:bldP spid="140" grpId="0" bldLvl="0" animBg="1"/>
      <p:bldP spid="144" grpId="0" bldLvl="0" animBg="1"/>
      <p:bldP spid="145" grpId="0" bldLvl="0" animBg="1"/>
      <p:bldP spid="147" grpId="0" bldLvl="0" animBg="1"/>
      <p:bldP spid="148" grpId="0" bldLvl="0" animBg="1"/>
      <p:bldP spid="150" grpId="0" bldLvl="0" animBg="1"/>
      <p:bldP spid="174" grpId="0" bldLvl="0" animBg="1"/>
      <p:bldP spid="183" grpId="0" bldLvl="0" animBg="1"/>
      <p:bldP spid="151" grpId="0"/>
      <p:bldP spid="153" grpId="0" bldLvl="0" animBg="1"/>
      <p:bldP spid="154" grpId="0" bldLvl="0" animBg="1"/>
      <p:bldP spid="157" grpId="0" bldLvl="0" animBg="1"/>
      <p:bldP spid="160" grpId="0" bldLvl="0" animBg="1"/>
      <p:bldP spid="98" grpId="0" bldLvl="0" animBg="1"/>
      <p:bldP spid="141" grpId="0" bldLvl="0" animBg="1"/>
      <p:bldP spid="158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40BA354A-76E8-924D-BD0D-24BAB7903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883696"/>
              </p:ext>
            </p:extLst>
          </p:nvPr>
        </p:nvGraphicFramePr>
        <p:xfrm>
          <a:off x="848094" y="1919263"/>
          <a:ext cx="208483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832">
                  <a:extLst>
                    <a:ext uri="{9D8B030D-6E8A-4147-A177-3AD203B41FA5}">
                      <a16:colId xmlns:a16="http://schemas.microsoft.com/office/drawing/2014/main" xmlns="" val="1335364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5387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 </a:t>
                      </a:r>
                      <a:r>
                        <a:rPr lang="en-US" altLang="zh-TW" dirty="0" err="1"/>
                        <a:t>Acount</a:t>
                      </a:r>
                      <a:r>
                        <a:rPr lang="en-US" altLang="zh-TW" dirty="0"/>
                        <a:t> = “null”</a:t>
                      </a:r>
                    </a:p>
                    <a:p>
                      <a:r>
                        <a:rPr lang="en-US" altLang="zh-TW" dirty="0"/>
                        <a:t>- Password = “null”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26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 </a:t>
                      </a:r>
                      <a:r>
                        <a:rPr lang="en-US" altLang="zh-TW" dirty="0" err="1"/>
                        <a:t>getAccount</a:t>
                      </a:r>
                      <a:r>
                        <a:rPr lang="en-US" altLang="zh-TW" dirty="0"/>
                        <a:t> ()</a:t>
                      </a:r>
                    </a:p>
                    <a:p>
                      <a:r>
                        <a:rPr lang="en-US" altLang="zh-TW" dirty="0"/>
                        <a:t>- </a:t>
                      </a:r>
                      <a:r>
                        <a:rPr lang="en-US" altLang="zh-TW" dirty="0" err="1"/>
                        <a:t>getPassword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931445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FD9B289B-3DC2-5E4C-BF4F-FAC0C4CA3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261898"/>
              </p:ext>
            </p:extLst>
          </p:nvPr>
        </p:nvGraphicFramePr>
        <p:xfrm>
          <a:off x="8975778" y="2001161"/>
          <a:ext cx="1404390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390">
                  <a:extLst>
                    <a:ext uri="{9D8B030D-6E8A-4147-A177-3AD203B41FA5}">
                      <a16:colId xmlns:a16="http://schemas.microsoft.com/office/drawing/2014/main" xmlns="" val="3265318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WebCrawler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34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415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-Fetch()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-</a:t>
                      </a:r>
                      <a:r>
                        <a:rPr lang="en-US" altLang="zh-TW" dirty="0" err="1"/>
                        <a:t>fileWriter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51971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D6779E00-69C0-3E48-ADDB-097A2F061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121849"/>
              </p:ext>
            </p:extLst>
          </p:nvPr>
        </p:nvGraphicFramePr>
        <p:xfrm>
          <a:off x="1793963" y="4607107"/>
          <a:ext cx="154120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208">
                  <a:extLst>
                    <a:ext uri="{9D8B030D-6E8A-4147-A177-3AD203B41FA5}">
                      <a16:colId xmlns:a16="http://schemas.microsoft.com/office/drawing/2014/main" xmlns="" val="2069651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Reminder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1989172"/>
                  </a:ext>
                </a:extLst>
              </a:tr>
              <a:tr h="30843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8561588"/>
                  </a:ext>
                </a:extLst>
              </a:tr>
              <a:tr h="486184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dateSet</a:t>
                      </a:r>
                      <a:r>
                        <a:rPr lang="en-US" altLang="zh-TW" dirty="0"/>
                        <a:t>()</a:t>
                      </a:r>
                    </a:p>
                    <a:p>
                      <a:r>
                        <a:rPr lang="en-US" altLang="zh-TW" dirty="0"/>
                        <a:t>remember()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9401655"/>
                  </a:ext>
                </a:extLst>
              </a:tr>
            </a:tbl>
          </a:graphicData>
        </a:graphic>
      </p:graphicFrame>
      <p:sp>
        <p:nvSpPr>
          <p:cNvPr id="12" name="文本框 144"/>
          <p:cNvSpPr txBox="1"/>
          <p:nvPr/>
        </p:nvSpPr>
        <p:spPr>
          <a:xfrm>
            <a:off x="4579777" y="370357"/>
            <a:ext cx="269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類別圖形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Yuanti TC" charset="-12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40BA354A-76E8-924D-BD0D-24BAB7903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341849"/>
              </p:ext>
            </p:extLst>
          </p:nvPr>
        </p:nvGraphicFramePr>
        <p:xfrm>
          <a:off x="3485778" y="2046060"/>
          <a:ext cx="2084832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832">
                  <a:extLst>
                    <a:ext uri="{9D8B030D-6E8A-4147-A177-3AD203B41FA5}">
                      <a16:colId xmlns:a16="http://schemas.microsoft.com/office/drawing/2014/main" xmlns="" val="1335364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5387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 timer</a:t>
                      </a:r>
                      <a:r>
                        <a:rPr lang="en-US" altLang="zh-TW" baseline="0" dirty="0"/>
                        <a:t> : </a:t>
                      </a:r>
                      <a:r>
                        <a:rPr lang="en-US" altLang="zh-TW" baseline="0" dirty="0" err="1"/>
                        <a:t>int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26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 </a:t>
                      </a:r>
                      <a:r>
                        <a:rPr lang="en-US" altLang="zh-TW" dirty="0" err="1"/>
                        <a:t>firstTimeLogin</a:t>
                      </a:r>
                      <a:r>
                        <a:rPr lang="en-US" altLang="zh-TW" dirty="0"/>
                        <a:t>()</a:t>
                      </a:r>
                    </a:p>
                    <a:p>
                      <a:r>
                        <a:rPr lang="en-US" altLang="zh-TW" dirty="0"/>
                        <a:t>+ </a:t>
                      </a:r>
                      <a:r>
                        <a:rPr lang="en-US" altLang="zh-TW" dirty="0" err="1"/>
                        <a:t>autoLogin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9314454"/>
                  </a:ext>
                </a:extLst>
              </a:tr>
            </a:tbl>
          </a:graphicData>
        </a:graphic>
      </p:graphicFrame>
      <p:cxnSp>
        <p:nvCxnSpPr>
          <p:cNvPr id="14" name="直線接點 13"/>
          <p:cNvCxnSpPr>
            <a:cxnSpLocks/>
            <a:stCxn id="8" idx="1"/>
            <a:endCxn id="22" idx="3"/>
          </p:cNvCxnSpPr>
          <p:nvPr/>
        </p:nvCxnSpPr>
        <p:spPr>
          <a:xfrm flipH="1">
            <a:off x="7883756" y="2689501"/>
            <a:ext cx="1092022" cy="31086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xmlns="" id="{40BA354A-76E8-924D-BD0D-24BAB7903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483828"/>
              </p:ext>
            </p:extLst>
          </p:nvPr>
        </p:nvGraphicFramePr>
        <p:xfrm>
          <a:off x="6463053" y="2068988"/>
          <a:ext cx="1420703" cy="1303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703">
                  <a:extLst>
                    <a:ext uri="{9D8B030D-6E8A-4147-A177-3AD203B41FA5}">
                      <a16:colId xmlns:a16="http://schemas.microsoft.com/office/drawing/2014/main" xmlns="" val="1335364707"/>
                    </a:ext>
                  </a:extLst>
                </a:gridCol>
              </a:tblGrid>
              <a:tr h="259770"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5387341"/>
                  </a:ext>
                </a:extLst>
              </a:tr>
              <a:tr h="4687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6466613"/>
                  </a:ext>
                </a:extLst>
              </a:tr>
              <a:tr h="4687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fileReader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9314454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xmlns="" id="{FD9B289B-3DC2-5E4C-BF4F-FAC0C4CA3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460804"/>
              </p:ext>
            </p:extLst>
          </p:nvPr>
        </p:nvGraphicFramePr>
        <p:xfrm>
          <a:off x="7593439" y="510179"/>
          <a:ext cx="171993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936">
                  <a:extLst>
                    <a:ext uri="{9D8B030D-6E8A-4147-A177-3AD203B41FA5}">
                      <a16:colId xmlns:a16="http://schemas.microsoft.com/office/drawing/2014/main" xmlns="" val="3265318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34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53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-Display()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519712"/>
                  </a:ext>
                </a:extLst>
              </a:tr>
            </a:tbl>
          </a:graphicData>
        </a:graphic>
      </p:graphicFrame>
      <p:cxnSp>
        <p:nvCxnSpPr>
          <p:cNvPr id="70" name="直線箭頭接點 69"/>
          <p:cNvCxnSpPr>
            <a:cxnSpLocks/>
            <a:stCxn id="22" idx="0"/>
            <a:endCxn id="69" idx="1"/>
          </p:cNvCxnSpPr>
          <p:nvPr/>
        </p:nvCxnSpPr>
        <p:spPr>
          <a:xfrm flipV="1">
            <a:off x="7173404" y="1063899"/>
            <a:ext cx="420035" cy="100508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xmlns="" id="{4AE34704-7D87-3848-A793-5517B5623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95840"/>
              </p:ext>
            </p:extLst>
          </p:nvPr>
        </p:nvGraphicFramePr>
        <p:xfrm>
          <a:off x="4111931" y="4053387"/>
          <a:ext cx="123687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879">
                  <a:extLst>
                    <a:ext uri="{9D8B030D-6E8A-4147-A177-3AD203B41FA5}">
                      <a16:colId xmlns:a16="http://schemas.microsoft.com/office/drawing/2014/main" xmlns="" val="3265318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Schedual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34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649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fileReader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519712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xmlns="" id="{BCD4EA00-446F-4243-80F3-CF79F720B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58743"/>
              </p:ext>
            </p:extLst>
          </p:nvPr>
        </p:nvGraphicFramePr>
        <p:xfrm>
          <a:off x="5621988" y="4053387"/>
          <a:ext cx="123687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879">
                  <a:extLst>
                    <a:ext uri="{9D8B030D-6E8A-4147-A177-3AD203B41FA5}">
                      <a16:colId xmlns:a16="http://schemas.microsoft.com/office/drawing/2014/main" xmlns="" val="3265318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Lecture()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34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274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fileReader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519712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xmlns="" id="{E5881510-2C8D-EC46-978A-5A1C7ED94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45123"/>
              </p:ext>
            </p:extLst>
          </p:nvPr>
        </p:nvGraphicFramePr>
        <p:xfrm>
          <a:off x="7132045" y="4053387"/>
          <a:ext cx="123687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879">
                  <a:extLst>
                    <a:ext uri="{9D8B030D-6E8A-4147-A177-3AD203B41FA5}">
                      <a16:colId xmlns:a16="http://schemas.microsoft.com/office/drawing/2014/main" xmlns="" val="3265318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News()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34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586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fileReader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519712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xmlns="" id="{E1FC48D3-3BBB-EA4B-81DD-94383B17B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318465"/>
              </p:ext>
            </p:extLst>
          </p:nvPr>
        </p:nvGraphicFramePr>
        <p:xfrm>
          <a:off x="8642102" y="4051609"/>
          <a:ext cx="123687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879">
                  <a:extLst>
                    <a:ext uri="{9D8B030D-6E8A-4147-A177-3AD203B41FA5}">
                      <a16:colId xmlns:a16="http://schemas.microsoft.com/office/drawing/2014/main" xmlns="" val="3265318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Grade()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34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05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fileReader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519712"/>
                  </a:ext>
                </a:extLst>
              </a:tr>
            </a:tbl>
          </a:graphicData>
        </a:graphic>
      </p:graphicFrame>
      <p:cxnSp>
        <p:nvCxnSpPr>
          <p:cNvPr id="47" name="直線箭頭接點 46">
            <a:extLst>
              <a:ext uri="{FF2B5EF4-FFF2-40B4-BE49-F238E27FC236}">
                <a16:creationId xmlns:a16="http://schemas.microsoft.com/office/drawing/2014/main" xmlns="" id="{70A4E990-33BB-6549-A39A-AC09BBEFE546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 flipV="1">
            <a:off x="3335171" y="4607107"/>
            <a:ext cx="776760" cy="6858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xmlns="" id="{A69FC3F0-B2A0-3744-97E0-5511F2791EAF}"/>
              </a:ext>
            </a:extLst>
          </p:cNvPr>
          <p:cNvCxnSpPr>
            <a:cxnSpLocks/>
            <a:stCxn id="22" idx="1"/>
            <a:endCxn id="11" idx="3"/>
          </p:cNvCxnSpPr>
          <p:nvPr/>
        </p:nvCxnSpPr>
        <p:spPr>
          <a:xfrm flipH="1">
            <a:off x="5570610" y="2720587"/>
            <a:ext cx="892443" cy="1381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xmlns="" id="{AACCC9CA-118A-A74A-88A9-6B186703D854}"/>
              </a:ext>
            </a:extLst>
          </p:cNvPr>
          <p:cNvCxnSpPr>
            <a:cxnSpLocks/>
            <a:stCxn id="11" idx="1"/>
            <a:endCxn id="7" idx="3"/>
          </p:cNvCxnSpPr>
          <p:nvPr/>
        </p:nvCxnSpPr>
        <p:spPr>
          <a:xfrm flipH="1">
            <a:off x="2932926" y="2734400"/>
            <a:ext cx="552852" cy="782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接點 66">
            <a:extLst>
              <a:ext uri="{FF2B5EF4-FFF2-40B4-BE49-F238E27FC236}">
                <a16:creationId xmlns:a16="http://schemas.microsoft.com/office/drawing/2014/main" xmlns="" id="{374104E1-6A6C-C749-89F6-4BF1DD5EC780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rot="5400000" flipH="1" flipV="1">
            <a:off x="5611287" y="2491270"/>
            <a:ext cx="681201" cy="244303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接點 78">
            <a:extLst>
              <a:ext uri="{FF2B5EF4-FFF2-40B4-BE49-F238E27FC236}">
                <a16:creationId xmlns:a16="http://schemas.microsoft.com/office/drawing/2014/main" xmlns="" id="{50C377B4-2C45-3A49-8A8A-BE664BA9259A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5400000" flipH="1" flipV="1">
            <a:off x="6366315" y="3246299"/>
            <a:ext cx="681201" cy="9329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接點 81">
            <a:extLst>
              <a:ext uri="{FF2B5EF4-FFF2-40B4-BE49-F238E27FC236}">
                <a16:creationId xmlns:a16="http://schemas.microsoft.com/office/drawing/2014/main" xmlns="" id="{0E456180-8636-D044-BB41-ECFEDA42220C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rot="16200000" flipV="1">
            <a:off x="7121344" y="3424247"/>
            <a:ext cx="681201" cy="57708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84">
            <a:extLst>
              <a:ext uri="{FF2B5EF4-FFF2-40B4-BE49-F238E27FC236}">
                <a16:creationId xmlns:a16="http://schemas.microsoft.com/office/drawing/2014/main" xmlns="" id="{7B2F521B-BEF1-754E-BC5E-A54A10687B07}"/>
              </a:ext>
            </a:extLst>
          </p:cNvPr>
          <p:cNvCxnSpPr>
            <a:cxnSpLocks/>
            <a:stCxn id="26" idx="0"/>
            <a:endCxn id="22" idx="2"/>
          </p:cNvCxnSpPr>
          <p:nvPr/>
        </p:nvCxnSpPr>
        <p:spPr>
          <a:xfrm rot="16200000" flipV="1">
            <a:off x="7877262" y="2668329"/>
            <a:ext cx="679423" cy="208713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83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1"/>
          <p:cNvSpPr txBox="1"/>
          <p:nvPr/>
        </p:nvSpPr>
        <p:spPr>
          <a:xfrm>
            <a:off x="2234444" y="218395"/>
            <a:ext cx="2989943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5</a:t>
            </a:r>
          </a:p>
        </p:txBody>
      </p:sp>
      <p:sp>
        <p:nvSpPr>
          <p:cNvPr id="41" name="文本框 48"/>
          <p:cNvSpPr txBox="1"/>
          <p:nvPr/>
        </p:nvSpPr>
        <p:spPr>
          <a:xfrm>
            <a:off x="4263308" y="2141707"/>
            <a:ext cx="5582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APP </a:t>
            </a:r>
            <a:r>
              <a:rPr lang="zh-TW" altLang="en-US" sz="5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介面</a:t>
            </a:r>
            <a:endParaRPr lang="zh-CN" altLang="en-US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47" name="直接连接符 57"/>
          <p:cNvCxnSpPr/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58"/>
          <p:cNvCxnSpPr/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60"/>
          <p:cNvCxnSpPr/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61"/>
          <p:cNvCxnSpPr/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2" name="直接连接符 63"/>
          <p:cNvCxnSpPr/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1715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5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44"/>
          <p:cNvSpPr txBox="1"/>
          <p:nvPr/>
        </p:nvSpPr>
        <p:spPr>
          <a:xfrm>
            <a:off x="4579777" y="370357"/>
            <a:ext cx="269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操作介面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Yuanti TC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173853" y="1308930"/>
            <a:ext cx="2631440" cy="4667045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" t="25847" b="-1"/>
          <a:stretch/>
        </p:blipFill>
        <p:spPr>
          <a:xfrm>
            <a:off x="4173853" y="1296801"/>
            <a:ext cx="2631439" cy="190421"/>
          </a:xfrm>
          <a:prstGeom prst="rect">
            <a:avLst/>
          </a:prstGeom>
        </p:spPr>
      </p:pic>
      <p:sp>
        <p:nvSpPr>
          <p:cNvPr id="57" name="矩形 56"/>
          <p:cNvSpPr/>
          <p:nvPr/>
        </p:nvSpPr>
        <p:spPr>
          <a:xfrm>
            <a:off x="4173853" y="1491810"/>
            <a:ext cx="2631439" cy="335280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公告</a:t>
            </a:r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852" y="1501478"/>
            <a:ext cx="406400" cy="330200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73"/>
          <a:stretch/>
        </p:blipFill>
        <p:spPr>
          <a:xfrm>
            <a:off x="4173851" y="1839294"/>
            <a:ext cx="2655593" cy="4136681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4173851" y="1308930"/>
            <a:ext cx="2655593" cy="4667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844413" y="1979490"/>
            <a:ext cx="1778000" cy="7721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844413" y="3960690"/>
            <a:ext cx="1778000" cy="863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844413" y="2943668"/>
            <a:ext cx="1778000" cy="86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844413" y="5000572"/>
            <a:ext cx="1778000" cy="86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4732653" y="3050773"/>
            <a:ext cx="177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巨量資料分析</a:t>
            </a:r>
            <a:endParaRPr kumimoji="1"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新的講義已上傳</a:t>
            </a:r>
            <a:endParaRPr kumimoji="1" lang="en-US" altLang="zh-TW" sz="105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  <a:p>
            <a:endParaRPr kumimoji="1"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4737732" y="5089970"/>
            <a:ext cx="188976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行動裝置作業系統應用實習</a:t>
            </a:r>
            <a:endParaRPr kumimoji="1"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作業於</a:t>
            </a:r>
            <a:r>
              <a:rPr kumimoji="1"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107.12.06 24:00</a:t>
            </a:r>
            <a:r>
              <a:rPr kumimoji="1"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到期</a:t>
            </a:r>
            <a:endParaRPr kumimoji="1"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4732653" y="4034352"/>
            <a:ext cx="188976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行動裝置作業系統應用實習</a:t>
            </a:r>
            <a:endParaRPr kumimoji="1"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作業於今日</a:t>
            </a:r>
            <a:r>
              <a:rPr kumimoji="1" lang="en-US" altLang="zh-TW" sz="105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 24:00</a:t>
            </a:r>
            <a:r>
              <a:rPr kumimoji="1" lang="zh-TW" altLang="en-US" sz="105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到期</a:t>
            </a:r>
            <a:endParaRPr kumimoji="1" lang="zh-TW" altLang="en-US" sz="105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095941" y="1308930"/>
            <a:ext cx="2631440" cy="4667045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0" name="圖片 6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" t="25847" b="-1"/>
          <a:stretch/>
        </p:blipFill>
        <p:spPr>
          <a:xfrm>
            <a:off x="7095941" y="1315529"/>
            <a:ext cx="2631439" cy="184244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7095941" y="1491810"/>
            <a:ext cx="2631439" cy="335280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公告          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940" y="1516226"/>
            <a:ext cx="406400" cy="310864"/>
          </a:xfrm>
          <a:prstGeom prst="rect">
            <a:avLst/>
          </a:prstGeom>
        </p:spPr>
      </p:pic>
      <p:pic>
        <p:nvPicPr>
          <p:cNvPr id="73" name="圖片 7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73"/>
          <a:stretch/>
        </p:blipFill>
        <p:spPr>
          <a:xfrm>
            <a:off x="7095939" y="1839294"/>
            <a:ext cx="2655593" cy="4136681"/>
          </a:xfrm>
          <a:prstGeom prst="rect">
            <a:avLst/>
          </a:prstGeom>
        </p:spPr>
      </p:pic>
      <p:sp>
        <p:nvSpPr>
          <p:cNvPr id="74" name="矩形 73"/>
          <p:cNvSpPr/>
          <p:nvPr/>
        </p:nvSpPr>
        <p:spPr>
          <a:xfrm>
            <a:off x="7095939" y="1308930"/>
            <a:ext cx="2655593" cy="4667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766501" y="1979490"/>
            <a:ext cx="1778000" cy="772160"/>
          </a:xfrm>
          <a:prstGeom prst="rect">
            <a:avLst/>
          </a:prstGeom>
          <a:solidFill>
            <a:srgbClr val="B1B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766501" y="3960690"/>
            <a:ext cx="1778000" cy="863600"/>
          </a:xfrm>
          <a:prstGeom prst="rect">
            <a:avLst/>
          </a:prstGeom>
          <a:solidFill>
            <a:srgbClr val="B1B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766501" y="2943668"/>
            <a:ext cx="1778000" cy="863600"/>
          </a:xfrm>
          <a:prstGeom prst="rect">
            <a:avLst/>
          </a:prstGeom>
          <a:solidFill>
            <a:srgbClr val="BE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766501" y="5000572"/>
            <a:ext cx="1778000" cy="863600"/>
          </a:xfrm>
          <a:prstGeom prst="rect">
            <a:avLst/>
          </a:prstGeom>
          <a:solidFill>
            <a:srgbClr val="BE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7654741" y="2092361"/>
            <a:ext cx="177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巨量資料分析</a:t>
            </a:r>
            <a:endParaRPr kumimoji="1"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新的講義已上傳</a:t>
            </a:r>
            <a:endParaRPr kumimoji="1" lang="en-US" altLang="zh-TW" sz="105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  <a:p>
            <a:endParaRPr kumimoji="1"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7654741" y="3033066"/>
            <a:ext cx="1889760" cy="684803"/>
          </a:xfrm>
          <a:prstGeom prst="rect">
            <a:avLst/>
          </a:prstGeom>
          <a:solidFill>
            <a:srgbClr val="BEC6D7"/>
          </a:solidFill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行動裝置作業系統應用實習</a:t>
            </a:r>
            <a:endParaRPr kumimoji="1"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作業於</a:t>
            </a:r>
            <a:r>
              <a:rPr kumimoji="1"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107.12.20 24:00</a:t>
            </a:r>
            <a:r>
              <a:rPr kumimoji="1"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到期</a:t>
            </a:r>
            <a:endParaRPr kumimoji="1"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659820" y="5089970"/>
            <a:ext cx="188976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行動裝置作業系統應用實習</a:t>
            </a:r>
            <a:endParaRPr kumimoji="1"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作業於</a:t>
            </a:r>
            <a:r>
              <a:rPr kumimoji="1"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107.12.06 24:00</a:t>
            </a:r>
            <a:r>
              <a:rPr kumimoji="1"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到期</a:t>
            </a:r>
            <a:endParaRPr kumimoji="1"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654741" y="4034352"/>
            <a:ext cx="1889760" cy="684803"/>
          </a:xfrm>
          <a:prstGeom prst="rect">
            <a:avLst/>
          </a:prstGeom>
          <a:solidFill>
            <a:srgbClr val="B1B9C9"/>
          </a:solidFill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行動裝置作業系統應用實習</a:t>
            </a:r>
            <a:endParaRPr kumimoji="1"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作業於今日</a:t>
            </a:r>
            <a:r>
              <a:rPr kumimoji="1" lang="en-US" altLang="zh-TW" sz="105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 24:00</a:t>
            </a:r>
            <a:r>
              <a:rPr kumimoji="1" lang="zh-TW" altLang="en-US" sz="105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到期</a:t>
            </a:r>
            <a:endParaRPr kumimoji="1" lang="zh-TW" altLang="en-US" sz="105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191432" y="7757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95941" y="1846426"/>
            <a:ext cx="1489462" cy="41295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095938" y="2391767"/>
            <a:ext cx="136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本學期選課</a:t>
            </a:r>
            <a:endParaRPr kumimoji="1"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117175" y="2881261"/>
            <a:ext cx="136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課程教材</a:t>
            </a:r>
            <a:endParaRPr kumimoji="1"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7117175" y="3339150"/>
            <a:ext cx="136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設置通知</a:t>
            </a:r>
            <a:endParaRPr kumimoji="1"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7095938" y="1930214"/>
            <a:ext cx="136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kumimoji="1"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741367" y="2024395"/>
            <a:ext cx="1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創新創意</a:t>
            </a:r>
            <a:endParaRPr kumimoji="1"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  <a:p>
            <a:r>
              <a:rPr kumimoji="1"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教室 </a:t>
            </a:r>
            <a:r>
              <a:rPr kumimoji="1" lang="en-US" altLang="zh-TW" sz="1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E220</a:t>
            </a:r>
          </a:p>
          <a:p>
            <a:r>
              <a:rPr kumimoji="1" lang="en-US" altLang="zh-TW" sz="1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10:00</a:t>
            </a:r>
            <a:r>
              <a:rPr kumimoji="1"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 </a:t>
            </a:r>
            <a:r>
              <a:rPr kumimoji="1" lang="en-US" altLang="zh-TW" sz="1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~</a:t>
            </a:r>
            <a:r>
              <a:rPr kumimoji="1"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 </a:t>
            </a:r>
            <a:r>
              <a:rPr kumimoji="1" lang="en-US" altLang="zh-TW" sz="1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12:00</a:t>
            </a:r>
            <a:endParaRPr kumimoji="1"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</p:txBody>
      </p:sp>
      <p:sp>
        <p:nvSpPr>
          <p:cNvPr id="2" name="乘號 1"/>
          <p:cNvSpPr/>
          <p:nvPr/>
        </p:nvSpPr>
        <p:spPr>
          <a:xfrm>
            <a:off x="6498018" y="2880859"/>
            <a:ext cx="272942" cy="272942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乘號 38"/>
          <p:cNvSpPr/>
          <p:nvPr/>
        </p:nvSpPr>
        <p:spPr>
          <a:xfrm>
            <a:off x="6481016" y="3948183"/>
            <a:ext cx="272942" cy="272942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乘號 39"/>
          <p:cNvSpPr/>
          <p:nvPr/>
        </p:nvSpPr>
        <p:spPr>
          <a:xfrm>
            <a:off x="6508932" y="4977712"/>
            <a:ext cx="272942" cy="272942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75914" y="1296801"/>
            <a:ext cx="2631440" cy="4667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" t="25847" b="-1"/>
          <a:stretch/>
        </p:blipFill>
        <p:spPr>
          <a:xfrm>
            <a:off x="1275914" y="1308930"/>
            <a:ext cx="2631439" cy="158547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1275912" y="1296801"/>
            <a:ext cx="2655593" cy="4667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ãé«ç§å¤§ æ ¡å¾½ãçåçæå°çµæ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354" b="59513" l="66875" r="92500">
                        <a14:foregroundMark x1="77031" y1="50885" x2="80938" y2="52212"/>
                        <a14:foregroundMark x1="72031" y1="56416" x2="72031" y2="56416"/>
                        <a14:foregroundMark x1="89688" y1="52212" x2="89688" y2="522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176" t="24217" r="8212" b="41760"/>
          <a:stretch/>
        </p:blipFill>
        <p:spPr bwMode="auto">
          <a:xfrm>
            <a:off x="1852861" y="2015462"/>
            <a:ext cx="1500326" cy="146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文字方塊 88"/>
          <p:cNvSpPr txBox="1"/>
          <p:nvPr/>
        </p:nvSpPr>
        <p:spPr>
          <a:xfrm>
            <a:off x="1587596" y="3844779"/>
            <a:ext cx="66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圓角矩形 89"/>
          <p:cNvSpPr/>
          <p:nvPr/>
        </p:nvSpPr>
        <p:spPr>
          <a:xfrm>
            <a:off x="2103674" y="3871440"/>
            <a:ext cx="1463329" cy="2245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11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0551075</a:t>
            </a:r>
            <a:endParaRPr kumimoji="1" lang="zh-TW" altLang="en-US" sz="11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1588648" y="4200401"/>
            <a:ext cx="66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圓角矩形 91"/>
          <p:cNvSpPr/>
          <p:nvPr/>
        </p:nvSpPr>
        <p:spPr>
          <a:xfrm>
            <a:off x="2100038" y="4272813"/>
            <a:ext cx="1463329" cy="2245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********</a:t>
            </a:r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2199738" y="4923181"/>
            <a:ext cx="806573" cy="2049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en-US" altLang="zh-TW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244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44"/>
          <p:cNvSpPr txBox="1"/>
          <p:nvPr/>
        </p:nvSpPr>
        <p:spPr>
          <a:xfrm>
            <a:off x="4579777" y="370357"/>
            <a:ext cx="269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操作介面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Yuanti TC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126277" y="1362160"/>
            <a:ext cx="2631440" cy="4667045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" t="25847" b="-1"/>
          <a:stretch/>
        </p:blipFill>
        <p:spPr>
          <a:xfrm>
            <a:off x="3126277" y="1365580"/>
            <a:ext cx="2631439" cy="158547"/>
          </a:xfrm>
          <a:prstGeom prst="rect">
            <a:avLst/>
          </a:prstGeom>
        </p:spPr>
      </p:pic>
      <p:sp>
        <p:nvSpPr>
          <p:cNvPr id="57" name="矩形 56"/>
          <p:cNvSpPr/>
          <p:nvPr/>
        </p:nvSpPr>
        <p:spPr>
          <a:xfrm>
            <a:off x="3126277" y="1527622"/>
            <a:ext cx="2631439" cy="335280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276" y="1554708"/>
            <a:ext cx="406400" cy="330200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73"/>
          <a:stretch/>
        </p:blipFill>
        <p:spPr>
          <a:xfrm>
            <a:off x="3126275" y="1892524"/>
            <a:ext cx="2655593" cy="4136681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3126275" y="1362160"/>
            <a:ext cx="2655593" cy="4667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796837" y="2032720"/>
            <a:ext cx="1778000" cy="7721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796837" y="4013920"/>
            <a:ext cx="1778000" cy="863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796837" y="2996898"/>
            <a:ext cx="1778000" cy="86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796837" y="5053802"/>
            <a:ext cx="1778000" cy="86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685077" y="2145591"/>
            <a:ext cx="177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巨量資料分析</a:t>
            </a:r>
            <a:endParaRPr kumimoji="1"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新的講義已上傳</a:t>
            </a:r>
            <a:endParaRPr kumimoji="1" lang="en-US" altLang="zh-TW" sz="105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  <a:p>
            <a:endParaRPr kumimoji="1"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3685077" y="3086296"/>
            <a:ext cx="188976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行動裝置作業系統應用實習</a:t>
            </a:r>
            <a:endParaRPr kumimoji="1"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作業於</a:t>
            </a:r>
            <a:r>
              <a:rPr kumimoji="1"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107.12.20 24:00</a:t>
            </a:r>
            <a:r>
              <a:rPr kumimoji="1"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到期</a:t>
            </a:r>
            <a:endParaRPr kumimoji="1"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3690156" y="5143200"/>
            <a:ext cx="188976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行動裝置作業系統應用實習</a:t>
            </a:r>
            <a:endParaRPr kumimoji="1"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作業於</a:t>
            </a:r>
            <a:r>
              <a:rPr kumimoji="1"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107.12.06 24:00</a:t>
            </a:r>
            <a:r>
              <a:rPr kumimoji="1"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到期</a:t>
            </a:r>
            <a:endParaRPr kumimoji="1"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685077" y="4087582"/>
            <a:ext cx="188976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行動裝置作業系統應用實習</a:t>
            </a:r>
            <a:endParaRPr kumimoji="1"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作業於今日</a:t>
            </a:r>
            <a:r>
              <a:rPr kumimoji="1" lang="en-US" altLang="zh-TW" sz="105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 24:00</a:t>
            </a:r>
            <a:r>
              <a:rPr kumimoji="1" lang="zh-TW" altLang="en-US" sz="105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到期</a:t>
            </a:r>
            <a:endParaRPr kumimoji="1" lang="zh-TW" altLang="en-US" sz="105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111743" y="1347067"/>
            <a:ext cx="2631440" cy="4667045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0" name="圖片 6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" t="25847" b="-1"/>
          <a:stretch/>
        </p:blipFill>
        <p:spPr>
          <a:xfrm>
            <a:off x="6111743" y="1359196"/>
            <a:ext cx="2631439" cy="158547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6111743" y="1512529"/>
            <a:ext cx="2631439" cy="335280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</a:t>
            </a:r>
            <a:endParaRPr kumimoji="1"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742" y="1554363"/>
            <a:ext cx="406400" cy="310864"/>
          </a:xfrm>
          <a:prstGeom prst="rect">
            <a:avLst/>
          </a:prstGeom>
        </p:spPr>
      </p:pic>
      <p:pic>
        <p:nvPicPr>
          <p:cNvPr id="73" name="圖片 7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73"/>
          <a:stretch/>
        </p:blipFill>
        <p:spPr>
          <a:xfrm>
            <a:off x="6111741" y="1877431"/>
            <a:ext cx="2655593" cy="4136681"/>
          </a:xfrm>
          <a:prstGeom prst="rect">
            <a:avLst/>
          </a:prstGeom>
        </p:spPr>
      </p:pic>
      <p:sp>
        <p:nvSpPr>
          <p:cNvPr id="74" name="矩形 73"/>
          <p:cNvSpPr/>
          <p:nvPr/>
        </p:nvSpPr>
        <p:spPr>
          <a:xfrm>
            <a:off x="6111741" y="1347067"/>
            <a:ext cx="2655593" cy="4667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782303" y="2017627"/>
            <a:ext cx="1778000" cy="772160"/>
          </a:xfrm>
          <a:prstGeom prst="rect">
            <a:avLst/>
          </a:prstGeom>
          <a:solidFill>
            <a:srgbClr val="B1B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782303" y="3998827"/>
            <a:ext cx="1778000" cy="863600"/>
          </a:xfrm>
          <a:prstGeom prst="rect">
            <a:avLst/>
          </a:prstGeom>
          <a:solidFill>
            <a:srgbClr val="B1B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782303" y="2981805"/>
            <a:ext cx="1778000" cy="863600"/>
          </a:xfrm>
          <a:prstGeom prst="rect">
            <a:avLst/>
          </a:prstGeom>
          <a:solidFill>
            <a:srgbClr val="BE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782303" y="5038709"/>
            <a:ext cx="1778000" cy="863600"/>
          </a:xfrm>
          <a:prstGeom prst="rect">
            <a:avLst/>
          </a:prstGeom>
          <a:solidFill>
            <a:srgbClr val="BE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6670543" y="2130498"/>
            <a:ext cx="177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巨量資料分析</a:t>
            </a:r>
            <a:endParaRPr kumimoji="1"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新的講義已上傳</a:t>
            </a:r>
            <a:endParaRPr kumimoji="1" lang="en-US" altLang="zh-TW" sz="105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  <a:p>
            <a:endParaRPr kumimoji="1"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6670543" y="3071203"/>
            <a:ext cx="1889760" cy="684803"/>
          </a:xfrm>
          <a:prstGeom prst="rect">
            <a:avLst/>
          </a:prstGeom>
          <a:solidFill>
            <a:srgbClr val="BEC6D7"/>
          </a:solidFill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行動裝置作業系統應用實習</a:t>
            </a:r>
            <a:endParaRPr kumimoji="1"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作業於</a:t>
            </a:r>
            <a:r>
              <a:rPr kumimoji="1"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107.12.20 24:00</a:t>
            </a:r>
            <a:r>
              <a:rPr kumimoji="1"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到期</a:t>
            </a:r>
            <a:endParaRPr kumimoji="1"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6675622" y="5128107"/>
            <a:ext cx="188976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行動裝置作業系統應用實習</a:t>
            </a:r>
            <a:endParaRPr kumimoji="1"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作業於</a:t>
            </a:r>
            <a:r>
              <a:rPr kumimoji="1"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107.12.06 24:00</a:t>
            </a:r>
            <a:r>
              <a:rPr kumimoji="1"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到期</a:t>
            </a:r>
            <a:endParaRPr kumimoji="1"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670543" y="4072489"/>
            <a:ext cx="1889760" cy="684803"/>
          </a:xfrm>
          <a:prstGeom prst="rect">
            <a:avLst/>
          </a:prstGeom>
          <a:solidFill>
            <a:srgbClr val="B1B9C9"/>
          </a:solidFill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行動裝置作業系統應用實習</a:t>
            </a:r>
            <a:endParaRPr kumimoji="1"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作業於今日</a:t>
            </a:r>
            <a:r>
              <a:rPr kumimoji="1" lang="en-US" altLang="zh-TW" sz="105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 24:00</a:t>
            </a:r>
            <a:r>
              <a:rPr kumimoji="1" lang="zh-TW" altLang="en-US" sz="105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到期</a:t>
            </a:r>
            <a:endParaRPr kumimoji="1" lang="zh-TW" altLang="en-US" sz="105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191432" y="7757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878463" y="1574472"/>
            <a:ext cx="1127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本學期選課</a:t>
            </a:r>
            <a:endParaRPr kumimoji="1" lang="zh-TW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96" y="1847809"/>
            <a:ext cx="2660672" cy="4174697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6954256" y="1560948"/>
            <a:ext cx="135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課程教材</a:t>
            </a:r>
            <a:endParaRPr kumimoji="1" lang="zh-TW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7" t="2158" r="3478" b="16666"/>
          <a:stretch/>
        </p:blipFill>
        <p:spPr>
          <a:xfrm>
            <a:off x="6104371" y="1847809"/>
            <a:ext cx="2659146" cy="4159604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6111741" y="1865843"/>
            <a:ext cx="2631441" cy="2447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107_</a:t>
            </a:r>
            <a:r>
              <a:rPr kumimoji="1"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電通係</a:t>
            </a:r>
            <a:r>
              <a:rPr kumimoji="1"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3B_</a:t>
            </a:r>
            <a:r>
              <a:rPr kumimoji="1"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軟體工程</a:t>
            </a:r>
            <a:endParaRPr kumimoji="1"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三角形 6"/>
          <p:cNvSpPr/>
          <p:nvPr/>
        </p:nvSpPr>
        <p:spPr>
          <a:xfrm rot="10800000">
            <a:off x="8469850" y="1929473"/>
            <a:ext cx="212942" cy="16283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748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44"/>
          <p:cNvSpPr txBox="1"/>
          <p:nvPr/>
        </p:nvSpPr>
        <p:spPr>
          <a:xfrm>
            <a:off x="4579777" y="370357"/>
            <a:ext cx="269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操作介面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Yuanti TC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191432" y="7757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65719" y="1281885"/>
            <a:ext cx="2631440" cy="4667045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" t="25847" b="-1"/>
          <a:stretch/>
        </p:blipFill>
        <p:spPr>
          <a:xfrm>
            <a:off x="1265719" y="1285305"/>
            <a:ext cx="2631439" cy="158547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1272452" y="1444741"/>
            <a:ext cx="2631439" cy="335280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27" y="1445636"/>
            <a:ext cx="406400" cy="310864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1265717" y="1281885"/>
            <a:ext cx="2655593" cy="4667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2137524" y="1440630"/>
            <a:ext cx="104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設置通知</a:t>
            </a:r>
            <a:endParaRPr kumimoji="1" lang="zh-TW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三角形 91"/>
          <p:cNvSpPr/>
          <p:nvPr/>
        </p:nvSpPr>
        <p:spPr>
          <a:xfrm rot="10800000">
            <a:off x="3623826" y="1864291"/>
            <a:ext cx="212942" cy="16283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6" b="6629"/>
          <a:stretch/>
        </p:blipFill>
        <p:spPr>
          <a:xfrm>
            <a:off x="1274108" y="1791952"/>
            <a:ext cx="2614659" cy="4156978"/>
          </a:xfrm>
          <a:prstGeom prst="rect">
            <a:avLst/>
          </a:prstGeom>
        </p:spPr>
      </p:pic>
      <p:sp>
        <p:nvSpPr>
          <p:cNvPr id="90" name="矩形 89"/>
          <p:cNvSpPr/>
          <p:nvPr/>
        </p:nvSpPr>
        <p:spPr>
          <a:xfrm>
            <a:off x="8180259" y="1272152"/>
            <a:ext cx="2631440" cy="4667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1" name="圖片 9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" t="25847" b="-1"/>
          <a:stretch/>
        </p:blipFill>
        <p:spPr>
          <a:xfrm>
            <a:off x="8180259" y="1284281"/>
            <a:ext cx="2631439" cy="158547"/>
          </a:xfrm>
          <a:prstGeom prst="rect">
            <a:avLst/>
          </a:prstGeom>
        </p:spPr>
      </p:pic>
      <p:sp>
        <p:nvSpPr>
          <p:cNvPr id="95" name="矩形 94"/>
          <p:cNvSpPr/>
          <p:nvPr/>
        </p:nvSpPr>
        <p:spPr>
          <a:xfrm>
            <a:off x="8180257" y="1272152"/>
            <a:ext cx="2655593" cy="4667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383458" y="1994494"/>
            <a:ext cx="66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9" name="圓角矩形 98"/>
          <p:cNvSpPr/>
          <p:nvPr/>
        </p:nvSpPr>
        <p:spPr>
          <a:xfrm>
            <a:off x="9051926" y="2079776"/>
            <a:ext cx="1463329" cy="2245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2019/1/2</a:t>
            </a:r>
            <a:endParaRPr lang="zh-TW" altLang="en-US" sz="8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三角形 6"/>
          <p:cNvSpPr/>
          <p:nvPr/>
        </p:nvSpPr>
        <p:spPr>
          <a:xfrm rot="10800000">
            <a:off x="10234045" y="2131166"/>
            <a:ext cx="212942" cy="16283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8383458" y="2364631"/>
            <a:ext cx="66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圓角矩形 101"/>
          <p:cNvSpPr/>
          <p:nvPr/>
        </p:nvSpPr>
        <p:spPr>
          <a:xfrm>
            <a:off x="9051926" y="2449913"/>
            <a:ext cx="1463329" cy="2245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8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行動裝置作業系統應用實習</a:t>
            </a:r>
          </a:p>
        </p:txBody>
      </p:sp>
      <p:sp>
        <p:nvSpPr>
          <p:cNvPr id="103" name="文字方塊 102"/>
          <p:cNvSpPr txBox="1"/>
          <p:nvPr/>
        </p:nvSpPr>
        <p:spPr>
          <a:xfrm>
            <a:off x="8383458" y="2723660"/>
            <a:ext cx="66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圓角矩形 103"/>
          <p:cNvSpPr/>
          <p:nvPr/>
        </p:nvSpPr>
        <p:spPr>
          <a:xfrm>
            <a:off x="9051926" y="2808942"/>
            <a:ext cx="1463329" cy="2555538"/>
          </a:xfrm>
          <a:prstGeom prst="roundRect">
            <a:avLst>
              <a:gd name="adj" fmla="val 3574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zh-TW" altLang="en-US" sz="8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作業於今日</a:t>
            </a:r>
            <a:r>
              <a:rPr lang="en-US" altLang="zh-TW" sz="8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24:00</a:t>
            </a:r>
            <a:r>
              <a:rPr lang="zh-TW" altLang="en-US" sz="8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到期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9640414" y="5547015"/>
            <a:ext cx="806573" cy="2049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617570" y="1281885"/>
            <a:ext cx="2631440" cy="4667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4" name="圖片 8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" t="25847" b="-1"/>
          <a:stretch/>
        </p:blipFill>
        <p:spPr>
          <a:xfrm>
            <a:off x="4617570" y="1285305"/>
            <a:ext cx="2631439" cy="158547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4617568" y="1281885"/>
            <a:ext cx="2655593" cy="4667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4820769" y="2004227"/>
            <a:ext cx="66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8" name="圓角矩形 97"/>
          <p:cNvSpPr/>
          <p:nvPr/>
        </p:nvSpPr>
        <p:spPr>
          <a:xfrm>
            <a:off x="5489237" y="2089509"/>
            <a:ext cx="1463329" cy="2245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2019/1/2</a:t>
            </a:r>
            <a:endParaRPr kumimoji="1"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三角形 6"/>
          <p:cNvSpPr/>
          <p:nvPr/>
        </p:nvSpPr>
        <p:spPr>
          <a:xfrm rot="10800000">
            <a:off x="6671356" y="2140899"/>
            <a:ext cx="212942" cy="16283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0" name="圓角矩形 109"/>
          <p:cNvSpPr/>
          <p:nvPr/>
        </p:nvSpPr>
        <p:spPr>
          <a:xfrm>
            <a:off x="6136489" y="5556748"/>
            <a:ext cx="806573" cy="2049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352825"/>
              </p:ext>
            </p:extLst>
          </p:nvPr>
        </p:nvGraphicFramePr>
        <p:xfrm>
          <a:off x="4937760" y="2449913"/>
          <a:ext cx="2090057" cy="533943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2090057">
                  <a:extLst>
                    <a:ext uri="{9D8B030D-6E8A-4147-A177-3AD203B41FA5}">
                      <a16:colId xmlns:a16="http://schemas.microsoft.com/office/drawing/2014/main" xmlns="" val="1529811638"/>
                    </a:ext>
                  </a:extLst>
                </a:gridCol>
              </a:tblGrid>
              <a:tr h="259623">
                <a:tc>
                  <a:txBody>
                    <a:bodyPr/>
                    <a:lstStyle/>
                    <a:p>
                      <a:r>
                        <a:rPr lang="zh-TW" alt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行動裝置作業系統應用實習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0589843"/>
                  </a:ext>
                </a:extLst>
              </a:tr>
              <a:tr h="259623">
                <a:tc>
                  <a:txBody>
                    <a:bodyPr/>
                    <a:lstStyle/>
                    <a:p>
                      <a:r>
                        <a:rPr lang="zh-TW" altLang="en-US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作業於今日</a:t>
                      </a:r>
                      <a:r>
                        <a:rPr lang="en-US" altLang="zh-TW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24:00</a:t>
                      </a:r>
                      <a:r>
                        <a:rPr lang="zh-TW" altLang="en-US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到期</a:t>
                      </a:r>
                      <a:endParaRPr lang="zh-TW" altLang="en-US" sz="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6960581"/>
                  </a:ext>
                </a:extLst>
              </a:tr>
            </a:tbl>
          </a:graphicData>
        </a:graphic>
      </p:graphicFrame>
      <p:graphicFrame>
        <p:nvGraphicFramePr>
          <p:cNvPr id="111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567514"/>
              </p:ext>
            </p:extLst>
          </p:nvPr>
        </p:nvGraphicFramePr>
        <p:xfrm>
          <a:off x="4937760" y="3054754"/>
          <a:ext cx="2090057" cy="533943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2090057">
                  <a:extLst>
                    <a:ext uri="{9D8B030D-6E8A-4147-A177-3AD203B41FA5}">
                      <a16:colId xmlns:a16="http://schemas.microsoft.com/office/drawing/2014/main" xmlns="" val="1529811638"/>
                    </a:ext>
                  </a:extLst>
                </a:gridCol>
              </a:tblGrid>
              <a:tr h="259623">
                <a:tc>
                  <a:txBody>
                    <a:bodyPr/>
                    <a:lstStyle/>
                    <a:p>
                      <a:r>
                        <a:rPr lang="zh-TW" alt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創新創意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0589843"/>
                  </a:ext>
                </a:extLst>
              </a:tr>
              <a:tr h="259623">
                <a:tc>
                  <a:txBody>
                    <a:bodyPr/>
                    <a:lstStyle/>
                    <a:p>
                      <a:r>
                        <a:rPr lang="zh-TW" altLang="en-US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上台報告</a:t>
                      </a:r>
                      <a:endParaRPr lang="zh-TW" altLang="en-US" sz="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6960581"/>
                  </a:ext>
                </a:extLst>
              </a:tr>
            </a:tbl>
          </a:graphicData>
        </a:graphic>
      </p:graphicFrame>
      <p:sp>
        <p:nvSpPr>
          <p:cNvPr id="114" name="圓角矩形 113"/>
          <p:cNvSpPr/>
          <p:nvPr/>
        </p:nvSpPr>
        <p:spPr>
          <a:xfrm>
            <a:off x="5099253" y="5556748"/>
            <a:ext cx="806573" cy="2049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27817" y="2449913"/>
            <a:ext cx="139337" cy="5339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乘號 114"/>
          <p:cNvSpPr/>
          <p:nvPr/>
        </p:nvSpPr>
        <p:spPr>
          <a:xfrm>
            <a:off x="7009207" y="2631176"/>
            <a:ext cx="157948" cy="147745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027396" y="3045574"/>
            <a:ext cx="139337" cy="5339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" name="乘號 117"/>
          <p:cNvSpPr/>
          <p:nvPr/>
        </p:nvSpPr>
        <p:spPr>
          <a:xfrm>
            <a:off x="7008786" y="3226837"/>
            <a:ext cx="157948" cy="147745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4828452" y="2654222"/>
            <a:ext cx="92179" cy="92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4623523" y="1447207"/>
            <a:ext cx="2631439" cy="335280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8" name="圖片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88" y="1469157"/>
            <a:ext cx="406400" cy="310864"/>
          </a:xfrm>
          <a:prstGeom prst="rect">
            <a:avLst/>
          </a:prstGeom>
        </p:spPr>
      </p:pic>
      <p:sp>
        <p:nvSpPr>
          <p:cNvPr id="129" name="文字方塊 128"/>
          <p:cNvSpPr txBox="1"/>
          <p:nvPr/>
        </p:nvSpPr>
        <p:spPr>
          <a:xfrm>
            <a:off x="5463249" y="1443096"/>
            <a:ext cx="104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設置通知</a:t>
            </a:r>
            <a:endParaRPr kumimoji="1" lang="zh-TW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8185904" y="1449398"/>
            <a:ext cx="2631439" cy="335280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1" name="圖片 1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461" y="1450293"/>
            <a:ext cx="406400" cy="310864"/>
          </a:xfrm>
          <a:prstGeom prst="rect">
            <a:avLst/>
          </a:prstGeom>
        </p:spPr>
      </p:pic>
      <p:sp>
        <p:nvSpPr>
          <p:cNvPr id="132" name="文字方塊 131"/>
          <p:cNvSpPr txBox="1"/>
          <p:nvPr/>
        </p:nvSpPr>
        <p:spPr>
          <a:xfrm>
            <a:off x="9042267" y="1445287"/>
            <a:ext cx="104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設置通知</a:t>
            </a:r>
            <a:endParaRPr kumimoji="1" lang="zh-TW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44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1"/>
          <p:cNvSpPr txBox="1"/>
          <p:nvPr/>
        </p:nvSpPr>
        <p:spPr>
          <a:xfrm>
            <a:off x="2234444" y="218395"/>
            <a:ext cx="2989943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6</a:t>
            </a:r>
          </a:p>
        </p:txBody>
      </p:sp>
      <p:sp>
        <p:nvSpPr>
          <p:cNvPr id="41" name="文本框 48"/>
          <p:cNvSpPr txBox="1"/>
          <p:nvPr/>
        </p:nvSpPr>
        <p:spPr>
          <a:xfrm>
            <a:off x="4263308" y="2141707"/>
            <a:ext cx="5582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Resource Required</a:t>
            </a:r>
          </a:p>
          <a:p>
            <a:endParaRPr lang="zh-CN" altLang="en-US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47" name="直接连接符 57"/>
          <p:cNvCxnSpPr/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58"/>
          <p:cNvCxnSpPr/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60"/>
          <p:cNvCxnSpPr/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61"/>
          <p:cNvCxnSpPr/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2" name="直接连接符 63"/>
          <p:cNvCxnSpPr/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51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6" y="330208"/>
            <a:ext cx="4151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Resource Required</a:t>
            </a:r>
          </a:p>
        </p:txBody>
      </p:sp>
      <p:sp>
        <p:nvSpPr>
          <p:cNvPr id="6" name="椭圆 152"/>
          <p:cNvSpPr/>
          <p:nvPr/>
        </p:nvSpPr>
        <p:spPr>
          <a:xfrm>
            <a:off x="1796969" y="1401851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09259" y="1401851"/>
            <a:ext cx="8034954" cy="59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使用工具：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	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Yuanti TC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25281"/>
              </p:ext>
            </p:extLst>
          </p:nvPr>
        </p:nvGraphicFramePr>
        <p:xfrm>
          <a:off x="2032000" y="2876458"/>
          <a:ext cx="9066306" cy="269843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202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460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74608"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2400" dirty="0" smtClean="0"/>
                        <a:t>項目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工具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4608"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2400" dirty="0" smtClean="0"/>
                        <a:t>操作介面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 Studio</a:t>
                      </a:r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46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報告製作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Word </a:t>
                      </a:r>
                      <a:r>
                        <a:rPr lang="zh-TW" altLang="en-US" sz="2800" dirty="0" smtClean="0"/>
                        <a:t>、 </a:t>
                      </a:r>
                      <a:r>
                        <a:rPr lang="en-US" altLang="zh-TW" sz="2800" dirty="0" smtClean="0"/>
                        <a:t>PPT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46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UML</a:t>
                      </a:r>
                      <a:r>
                        <a:rPr lang="zh-TW" altLang="en-US" sz="2400" dirty="0" smtClean="0"/>
                        <a:t>繪製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PPT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err="1" smtClean="0"/>
                        <a:t>draw.io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312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6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6" y="330208"/>
            <a:ext cx="4151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Resource Required</a:t>
            </a:r>
          </a:p>
        </p:txBody>
      </p:sp>
      <p:sp>
        <p:nvSpPr>
          <p:cNvPr id="6" name="椭圆 152"/>
          <p:cNvSpPr/>
          <p:nvPr/>
        </p:nvSpPr>
        <p:spPr>
          <a:xfrm>
            <a:off x="1796969" y="1401851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09259" y="1401851"/>
            <a:ext cx="803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任務分配：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Yuanti TC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864828"/>
              </p:ext>
            </p:extLst>
          </p:nvPr>
        </p:nvGraphicFramePr>
        <p:xfrm>
          <a:off x="2032000" y="2876458"/>
          <a:ext cx="9066306" cy="306511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054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608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21706">
                <a:tc>
                  <a:txBody>
                    <a:bodyPr/>
                    <a:lstStyle/>
                    <a:p>
                      <a:pPr lvl="0" algn="ctr"/>
                      <a:endParaRPr lang="en-US" altLang="zh-TW" dirty="0" smtClean="0"/>
                    </a:p>
                    <a:p>
                      <a:pPr lvl="0" algn="ctr"/>
                      <a:r>
                        <a:rPr lang="zh-TW" altLang="en-US" sz="2400" dirty="0" smtClean="0"/>
                        <a:t>成員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TW" sz="1800" dirty="0" smtClean="0"/>
                    </a:p>
                    <a:p>
                      <a:pPr algn="ctr"/>
                      <a:r>
                        <a:rPr lang="zh-TW" altLang="en-US" sz="2400" dirty="0" smtClean="0"/>
                        <a:t>負責項目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2170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廖辰懋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目的、構想說明、ＰＰＴ編寫</a:t>
                      </a:r>
                      <a:endParaRPr lang="en-US" altLang="zh-TW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2170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王捷民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動機、需求分析、設計ＵＭＬ圖</a:t>
                      </a:r>
                      <a:endParaRPr lang="en-US" altLang="zh-TW" sz="2400" dirty="0" smtClean="0"/>
                    </a:p>
                    <a:p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927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6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1"/>
          <p:cNvSpPr txBox="1"/>
          <p:nvPr/>
        </p:nvSpPr>
        <p:spPr>
          <a:xfrm>
            <a:off x="2234444" y="218395"/>
            <a:ext cx="2989943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7</a:t>
            </a:r>
            <a:endParaRPr lang="en-US" sz="30000" b="1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2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47" name="直接连接符 57"/>
          <p:cNvCxnSpPr/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58"/>
          <p:cNvCxnSpPr/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60"/>
          <p:cNvCxnSpPr/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61"/>
          <p:cNvCxnSpPr/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2" name="直接连接符 63"/>
          <p:cNvCxnSpPr/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5696465" y="26567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53" name="文本框 48"/>
          <p:cNvSpPr txBox="1"/>
          <p:nvPr/>
        </p:nvSpPr>
        <p:spPr>
          <a:xfrm>
            <a:off x="4263308" y="2141707"/>
            <a:ext cx="5582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Schedule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534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51" grpId="0" bldLvl="0" animBg="1"/>
      <p:bldP spid="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42531" y="269901"/>
            <a:ext cx="4151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Schedule</a:t>
            </a:r>
            <a:endParaRPr lang="en-US" altLang="zh-CN" sz="3000" dirty="0">
              <a:solidFill>
                <a:prstClr val="white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12441"/>
              </p:ext>
            </p:extLst>
          </p:nvPr>
        </p:nvGraphicFramePr>
        <p:xfrm>
          <a:off x="2151282" y="988328"/>
          <a:ext cx="8135730" cy="529448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8570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916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869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7704"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24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日期</a:t>
                      </a:r>
                      <a:endParaRPr lang="en-US" altLang="zh-TW" sz="2400" b="1" kern="1200" dirty="0" smtClean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 charset="-120"/>
                        </a:rPr>
                        <a:t>負責項目</a:t>
                      </a:r>
                      <a:endParaRPr lang="en-US" altLang="zh-TW" sz="2400" b="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PMingLiU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負責人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108/10/28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動機、目的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廖辰懋、王捷民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108/11/01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需求分析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廖辰懋、王捷民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108/11/01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構想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廖辰懋、王捷民</a:t>
                      </a:r>
                      <a:endParaRPr lang="zh-TW" altLang="en-US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108/11/01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畫ＵＭＬ圖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王捷民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108/11/05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ＰＰＴ編寫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廖辰懋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108/11/08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期中報告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廖辰懋、王捷民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108/11/10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更改功能結構圖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廖辰懋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108/11/10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更改類別圖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王捷民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108/11/14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繳交第二次報告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廖辰懋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108/11/30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編寫功能說明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廖辰懋、王捷民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8181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簡介</a:t>
            </a:r>
            <a:endParaRPr lang="zh-CN" altLang="en-US" sz="5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Yuanti TC" charset="-12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42531" y="269901"/>
            <a:ext cx="4151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Schedule</a:t>
            </a:r>
            <a:endParaRPr lang="en-US" altLang="zh-CN" sz="3000" dirty="0">
              <a:solidFill>
                <a:prstClr val="white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834565"/>
              </p:ext>
            </p:extLst>
          </p:nvPr>
        </p:nvGraphicFramePr>
        <p:xfrm>
          <a:off x="2151282" y="988328"/>
          <a:ext cx="8135730" cy="481980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8570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916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869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7704"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24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日期</a:t>
                      </a:r>
                      <a:endParaRPr lang="en-US" altLang="zh-TW" sz="2400" b="1" kern="1200" dirty="0" smtClean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 charset="-120"/>
                        </a:rPr>
                        <a:t>負責項目</a:t>
                      </a:r>
                      <a:endParaRPr lang="en-US" altLang="zh-TW" sz="2400" b="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PMingLiU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負責人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108/12/01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繪製使用者案例圖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廖辰懋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108/12/01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繪製活動圖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王捷民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108/12/05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ＰＰＴ更新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廖辰懋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108/12/11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繪製類別圖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王捷民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108/12/15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ＷＯＲＤ檔更新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廖辰懋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108/12/24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設計ＡＰＰ介面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廖辰懋、王捷民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109/01/04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ＰＰＴ上傳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廖辰懋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109/01/04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期末報告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王捷民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109/01/14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ＷＯＲＤ檔上傳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廖辰懋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2488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365523" y="2875931"/>
            <a:ext cx="3303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6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謝謝聆聽</a:t>
            </a:r>
            <a:endParaRPr kumimoji="1" lang="zh-TW" altLang="en-US" sz="6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5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6" y="186776"/>
            <a:ext cx="4151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背景、趨勢</a:t>
            </a:r>
            <a:r>
              <a:rPr lang="zh-TW" altLang="en-US" sz="3000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和動機</a:t>
            </a:r>
            <a:endParaRPr lang="zh-CN" altLang="en-US" sz="3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Yuanti TC" charset="-120"/>
            </a:endParaRPr>
          </a:p>
        </p:txBody>
      </p:sp>
      <p:sp>
        <p:nvSpPr>
          <p:cNvPr id="33" name="椭圆 152"/>
          <p:cNvSpPr/>
          <p:nvPr/>
        </p:nvSpPr>
        <p:spPr>
          <a:xfrm>
            <a:off x="1796969" y="1593579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椭圆 152"/>
          <p:cNvSpPr/>
          <p:nvPr/>
        </p:nvSpPr>
        <p:spPr>
          <a:xfrm>
            <a:off x="1796969" y="3662171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809259" y="1593579"/>
            <a:ext cx="8034954" cy="113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在</a:t>
            </a:r>
            <a:r>
              <a:rPr lang="zh-TW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資訊</a:t>
            </a:r>
            <a:r>
              <a:rPr lang="zh-TW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發展的</a:t>
            </a:r>
            <a:r>
              <a:rPr lang="zh-TW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路上，人們一直都很重視使用上的便利性，其中使用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APP</a:t>
            </a:r>
            <a:r>
              <a:rPr lang="zh-TW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取代網頁已經是習以為常的</a:t>
            </a:r>
            <a:r>
              <a:rPr lang="zh-TW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事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。</a:t>
            </a:r>
            <a:endParaRPr kumimoji="1"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Yuanti TC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809259" y="3662171"/>
            <a:ext cx="8034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學生</a:t>
            </a:r>
            <a:r>
              <a:rPr lang="zh-TW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很常需要登入學校課程網查詢課程資料，先要從瀏覽器開啟</a:t>
            </a:r>
            <a:r>
              <a:rPr lang="zh-TW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，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在</a:t>
            </a:r>
            <a:r>
              <a:rPr lang="zh-TW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開</a:t>
            </a:r>
            <a:r>
              <a:rPr lang="zh-TW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網頁、輸入</a:t>
            </a:r>
            <a:r>
              <a:rPr lang="zh-TW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密碼這</a:t>
            </a:r>
            <a:r>
              <a:rPr lang="zh-TW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之間需要等待不少的時間，而且在登入後一段時間未使用網站，會有逾時問題，需要重新登入，這讓使用者多少會覺得不便利，故此我們想要做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APP</a:t>
            </a:r>
            <a:r>
              <a:rPr lang="zh-TW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來解決這些問題。</a:t>
            </a:r>
          </a:p>
          <a:p>
            <a:pPr>
              <a:lnSpc>
                <a:spcPct val="150000"/>
              </a:lnSpc>
            </a:pPr>
            <a:endParaRPr kumimoji="1"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Yuanti TC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3" grpId="0" bldLvl="0" animBg="1"/>
      <p:bldP spid="4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6" y="186776"/>
            <a:ext cx="4151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目的和需求分析</a:t>
            </a:r>
            <a:endParaRPr lang="zh-CN" altLang="en-US" sz="3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Yuanti TC" charset="-120"/>
            </a:endParaRPr>
          </a:p>
        </p:txBody>
      </p:sp>
      <p:sp>
        <p:nvSpPr>
          <p:cNvPr id="33" name="椭圆 152"/>
          <p:cNvSpPr/>
          <p:nvPr/>
        </p:nvSpPr>
        <p:spPr>
          <a:xfrm>
            <a:off x="1796969" y="1145466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椭圆 152"/>
          <p:cNvSpPr/>
          <p:nvPr/>
        </p:nvSpPr>
        <p:spPr>
          <a:xfrm>
            <a:off x="1796969" y="3278448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809259" y="1145466"/>
            <a:ext cx="8034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觀察出</a:t>
            </a:r>
            <a:r>
              <a:rPr lang="zh-TW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學校課程網目前不具有完善的手機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APP</a:t>
            </a:r>
            <a:r>
              <a:rPr lang="zh-TW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，我們想做出課程網的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APP</a:t>
            </a:r>
            <a:r>
              <a:rPr lang="zh-TW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，能安裝在手機上，點開</a:t>
            </a:r>
            <a:r>
              <a:rPr lang="zh-TW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直接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得到</a:t>
            </a:r>
            <a:r>
              <a:rPr lang="zh-TW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學校</a:t>
            </a:r>
            <a:r>
              <a:rPr lang="zh-TW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課程</a:t>
            </a:r>
            <a:r>
              <a:rPr lang="zh-TW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網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的資訊</a:t>
            </a:r>
            <a:r>
              <a:rPr lang="zh-TW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，</a:t>
            </a:r>
            <a:r>
              <a:rPr lang="zh-TW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減少搜尋</a:t>
            </a:r>
            <a:r>
              <a:rPr lang="zh-TW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時間。</a:t>
            </a:r>
            <a:endParaRPr lang="zh-TW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Yuanti TC" charset="-120"/>
            </a:endParaRPr>
          </a:p>
          <a:p>
            <a:pPr>
              <a:lnSpc>
                <a:spcPct val="150000"/>
              </a:lnSpc>
            </a:pPr>
            <a:endParaRPr kumimoji="1"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Yuanti TC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809259" y="3278448"/>
            <a:ext cx="80349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登入</a:t>
            </a:r>
            <a:r>
              <a:rPr lang="zh-TW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課程網須先開啟瀏覽器，搜尋和載入花費不少</a:t>
            </a:r>
            <a:r>
              <a:rPr lang="zh-TW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時間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，所以設計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APP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加快登入速度。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Yuanti TC" charset="-120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網</a:t>
            </a:r>
            <a:r>
              <a:rPr lang="zh-TW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頁放置過長時間需要重新</a:t>
            </a:r>
            <a:r>
              <a:rPr lang="zh-TW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登入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，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APP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定時重新登入解決使用者需重新登入的問題。</a:t>
            </a:r>
            <a:endParaRPr lang="en-US" altLang="zh-TW" sz="2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Yuanti TC" charset="-120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考試時間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、</a:t>
            </a:r>
            <a:r>
              <a:rPr lang="zh-TW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作業</a:t>
            </a:r>
            <a:r>
              <a:rPr lang="zh-TW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繳交</a:t>
            </a:r>
            <a:r>
              <a:rPr lang="zh-TW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時間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、</a:t>
            </a:r>
            <a:r>
              <a:rPr lang="zh-TW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上課</a:t>
            </a:r>
            <a:r>
              <a:rPr lang="zh-TW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時間容易</a:t>
            </a:r>
            <a:r>
              <a:rPr lang="zh-TW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忘記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，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APP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設有通知系統提醒使用者重要訊息。</a:t>
            </a:r>
            <a:endParaRPr lang="zh-TW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Yuanti TC" charset="-120"/>
            </a:endParaRPr>
          </a:p>
          <a:p>
            <a:pPr>
              <a:lnSpc>
                <a:spcPct val="150000"/>
              </a:lnSpc>
            </a:pPr>
            <a:endParaRPr kumimoji="1"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Yuan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41300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3" grpId="0" bldLvl="0" animBg="1"/>
      <p:bldP spid="4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6" y="186776"/>
            <a:ext cx="4151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構想說明</a:t>
            </a:r>
            <a:endParaRPr lang="zh-CN" altLang="en-US" sz="3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Yuanti TC" charset="-120"/>
            </a:endParaRPr>
          </a:p>
        </p:txBody>
      </p:sp>
      <p:sp>
        <p:nvSpPr>
          <p:cNvPr id="33" name="椭圆 152"/>
          <p:cNvSpPr/>
          <p:nvPr/>
        </p:nvSpPr>
        <p:spPr>
          <a:xfrm>
            <a:off x="1796969" y="1704790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886354" y="1704790"/>
            <a:ext cx="80349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首先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以學校課程網的密碼登入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APP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，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APP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會記錄密碼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和帳號，讓使用者重新登入的時候不用輸入密碼。登入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APP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之後，</a:t>
            </a:r>
            <a:r>
              <a:rPr lang="zh-TW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我們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使用網路爬蟲</a:t>
            </a:r>
            <a:r>
              <a:rPr lang="zh-TW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抓取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該使用者</a:t>
            </a:r>
            <a:r>
              <a:rPr lang="zh-TW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課程</a:t>
            </a:r>
            <a:r>
              <a:rPr lang="zh-TW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網的</a:t>
            </a:r>
            <a:r>
              <a:rPr lang="zh-TW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資料，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並把資料傳送到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APP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上讓使用者觀看，在一定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時間之後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APP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會</a:t>
            </a:r>
            <a:r>
              <a:rPr lang="zh-TW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重新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登入網站抓取網頁資料，用這個方式解決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逾時要重新登出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的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問題。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APP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也會對</a:t>
            </a:r>
            <a:r>
              <a:rPr lang="zh-TW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考試</a:t>
            </a:r>
            <a:r>
              <a:rPr lang="zh-TW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時間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、</a:t>
            </a:r>
            <a:r>
              <a:rPr lang="zh-TW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作業繳交時間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、</a:t>
            </a:r>
            <a:r>
              <a:rPr lang="zh-TW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上課</a:t>
            </a:r>
            <a:r>
              <a:rPr lang="zh-TW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時間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進行通知。</a:t>
            </a:r>
            <a:endParaRPr lang="zh-TW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Yuanti TC" charset="-120"/>
            </a:endParaRPr>
          </a:p>
          <a:p>
            <a:pPr>
              <a:lnSpc>
                <a:spcPct val="150000"/>
              </a:lnSpc>
            </a:pPr>
            <a:endParaRPr kumimoji="1"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Yuan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16977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2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5229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功能結構圖</a:t>
            </a:r>
            <a:endParaRPr lang="zh-CN" altLang="en-US" sz="5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Yuanti TC" charset="-12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44"/>
          <p:cNvSpPr txBox="1"/>
          <p:nvPr/>
        </p:nvSpPr>
        <p:spPr>
          <a:xfrm>
            <a:off x="3892406" y="186776"/>
            <a:ext cx="4151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功能結構圖</a:t>
            </a:r>
            <a:endParaRPr lang="zh-CN" altLang="en-US" sz="3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Yuanti TC" charset="-120"/>
            </a:endParaRPr>
          </a:p>
        </p:txBody>
      </p:sp>
      <p:graphicFrame>
        <p:nvGraphicFramePr>
          <p:cNvPr id="7" name="資料圖表 6"/>
          <p:cNvGraphicFramePr/>
          <p:nvPr>
            <p:extLst>
              <p:ext uri="{D42A27DB-BD31-4B8C-83A1-F6EECF244321}">
                <p14:modId xmlns:p14="http://schemas.microsoft.com/office/powerpoint/2010/main" val="1309326591"/>
              </p:ext>
            </p:extLst>
          </p:nvPr>
        </p:nvGraphicFramePr>
        <p:xfrm>
          <a:off x="1976767" y="740774"/>
          <a:ext cx="9011023" cy="5431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856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44"/>
          <p:cNvSpPr txBox="1"/>
          <p:nvPr/>
        </p:nvSpPr>
        <p:spPr>
          <a:xfrm>
            <a:off x="3874477" y="305918"/>
            <a:ext cx="4151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TC" charset="-120"/>
              </a:rPr>
              <a:t>功能說明</a:t>
            </a:r>
            <a:endParaRPr lang="zh-CN" altLang="en-US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Yuanti TC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340576"/>
              </p:ext>
            </p:extLst>
          </p:nvPr>
        </p:nvGraphicFramePr>
        <p:xfrm>
          <a:off x="1489587" y="1634064"/>
          <a:ext cx="9601198" cy="3986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0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30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710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231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28858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功能項目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操作方式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28858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課程資訊</a:t>
                      </a:r>
                      <a:endParaRPr lang="zh-TW" altLang="en-US" sz="28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查看資訊</a:t>
                      </a:r>
                      <a:endParaRPr lang="zh-TW" altLang="en-US" sz="24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選擇左側功能選單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”</a:t>
                      </a: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本學期選課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”&gt;&gt;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點擊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”</a:t>
                      </a: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課程名稱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”</a:t>
                      </a:r>
                      <a:endParaRPr lang="zh-TW" altLang="en-US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可查看資訊包括課程大綱、預計進度、評分方式、課程成員等。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2885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查看作業</a:t>
                      </a:r>
                      <a:endParaRPr lang="zh-TW" altLang="en-US" sz="24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選擇左側功能選單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”</a:t>
                      </a: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本學期選課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”&gt;&gt;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點擊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”</a:t>
                      </a: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課程名稱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”&gt;&gt;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選擇 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“</a:t>
                      </a: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課程作業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”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Yuanti TC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Yuanti TC" charset="-120"/>
                        </a:rPr>
                        <a:t>可看到老師所設置的功課內容和繳交時間，但無法從ＡＰＰ上傳作業。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73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9644</TotalTime>
  <Words>1432</Words>
  <Application>Microsoft Macintosh PowerPoint</Application>
  <PresentationFormat>寬螢幕</PresentationFormat>
  <Paragraphs>373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2" baseType="lpstr">
      <vt:lpstr>Calibri</vt:lpstr>
      <vt:lpstr>Calibri Light</vt:lpstr>
      <vt:lpstr>Microsoft JhengHei</vt:lpstr>
      <vt:lpstr>PMingLiU</vt:lpstr>
      <vt:lpstr>Yuanti TC</vt:lpstr>
      <vt:lpstr>宋体</vt:lpstr>
      <vt:lpstr>微軟正黑體</vt:lpstr>
      <vt:lpstr>微软雅黑</vt:lpstr>
      <vt:lpstr>新細明體</vt:lpstr>
      <vt:lpstr>Arial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辰懋 廖</cp:lastModifiedBy>
  <cp:revision>126</cp:revision>
  <dcterms:created xsi:type="dcterms:W3CDTF">2017-05-21T03:23:00Z</dcterms:created>
  <dcterms:modified xsi:type="dcterms:W3CDTF">2019-01-03T03:21:39Z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