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4" r:id="rId6"/>
    <p:sldId id="285" r:id="rId7"/>
    <p:sldId id="264" r:id="rId8"/>
    <p:sldId id="286" r:id="rId9"/>
    <p:sldId id="299" r:id="rId10"/>
    <p:sldId id="300" r:id="rId11"/>
    <p:sldId id="301" r:id="rId12"/>
    <p:sldId id="302" r:id="rId13"/>
    <p:sldId id="303" r:id="rId14"/>
    <p:sldId id="270" r:id="rId15"/>
    <p:sldId id="295" r:id="rId16"/>
    <p:sldId id="298" r:id="rId17"/>
    <p:sldId id="276" r:id="rId18"/>
    <p:sldId id="297" r:id="rId19"/>
    <p:sldId id="292" r:id="rId20"/>
    <p:sldId id="309" r:id="rId21"/>
    <p:sldId id="306" r:id="rId22"/>
    <p:sldId id="307" r:id="rId23"/>
    <p:sldId id="308" r:id="rId24"/>
    <p:sldId id="282" r:id="rId25"/>
    <p:sldId id="289" r:id="rId26"/>
    <p:sldId id="304" r:id="rId27"/>
    <p:sldId id="293" r:id="rId28"/>
    <p:sldId id="294" r:id="rId29"/>
    <p:sldId id="305" r:id="rId30"/>
    <p:sldId id="296" r:id="rId3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6D7"/>
    <a:srgbClr val="B1B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6" autoAdjust="0"/>
    <p:restoredTop sz="86450"/>
  </p:normalViewPr>
  <p:slideViewPr>
    <p:cSldViewPr snapToGrid="0">
      <p:cViewPr>
        <p:scale>
          <a:sx n="114" d="100"/>
          <a:sy n="114" d="100"/>
        </p:scale>
        <p:origin x="608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233E8-6D8F-1C45-81A3-9541A80D22C7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023B0C7-6BE1-884D-99D0-6C200937F451}">
      <dgm:prSet phldrT="[文字]" custT="1"/>
      <dgm:spPr/>
      <dgm:t>
        <a:bodyPr/>
        <a:lstStyle/>
        <a:p>
          <a:r>
            <a:rPr lang="en-US" altLang="zh-TW" sz="1800" dirty="0" smtClean="0"/>
            <a:t>APP</a:t>
          </a:r>
          <a:endParaRPr lang="zh-TW" altLang="en-US" sz="1800" dirty="0"/>
        </a:p>
      </dgm:t>
    </dgm:pt>
    <dgm:pt modelId="{0D7A1D49-CE15-A84A-9229-39138CCF1B0F}" type="parTrans" cxnId="{C630AA14-11FA-4449-98EC-93CF4EEA9C72}">
      <dgm:prSet/>
      <dgm:spPr/>
      <dgm:t>
        <a:bodyPr/>
        <a:lstStyle/>
        <a:p>
          <a:endParaRPr lang="zh-TW" altLang="en-US" sz="1400"/>
        </a:p>
      </dgm:t>
    </dgm:pt>
    <dgm:pt modelId="{EB99D103-10B9-BE44-BA2E-B04581EE208A}" type="sibTrans" cxnId="{C630AA14-11FA-4449-98EC-93CF4EEA9C72}">
      <dgm:prSet/>
      <dgm:spPr/>
      <dgm:t>
        <a:bodyPr/>
        <a:lstStyle/>
        <a:p>
          <a:endParaRPr lang="zh-TW" altLang="en-US" sz="1400"/>
        </a:p>
      </dgm:t>
    </dgm:pt>
    <dgm:pt modelId="{31604F97-D861-7C4A-ACCF-323A13602E97}">
      <dgm:prSet phldrT="[文字]" custT="1"/>
      <dgm:spPr/>
      <dgm:t>
        <a:bodyPr/>
        <a:lstStyle/>
        <a:p>
          <a:r>
            <a:rPr lang="zh-TW" altLang="en-US" sz="1800" smtClean="0"/>
            <a:t>課程</a:t>
          </a:r>
          <a:r>
            <a:rPr lang="zh-TW" altLang="en-US" sz="1800" dirty="0" smtClean="0"/>
            <a:t>資訊</a:t>
          </a:r>
          <a:endParaRPr lang="zh-TW" altLang="en-US" sz="1800" dirty="0"/>
        </a:p>
      </dgm:t>
    </dgm:pt>
    <dgm:pt modelId="{C657A5CC-BC9F-FA4C-9D0A-0B31FDF15514}" type="parTrans" cxnId="{BE9EE553-00D9-4A4D-8550-391A63351ECC}">
      <dgm:prSet/>
      <dgm:spPr/>
      <dgm:t>
        <a:bodyPr/>
        <a:lstStyle/>
        <a:p>
          <a:endParaRPr lang="zh-TW" altLang="en-US" sz="1400"/>
        </a:p>
      </dgm:t>
    </dgm:pt>
    <dgm:pt modelId="{962CFE25-DCDC-CD43-883F-A321D9533264}" type="sibTrans" cxnId="{BE9EE553-00D9-4A4D-8550-391A63351ECC}">
      <dgm:prSet/>
      <dgm:spPr/>
      <dgm:t>
        <a:bodyPr/>
        <a:lstStyle/>
        <a:p>
          <a:endParaRPr lang="zh-TW" altLang="en-US" sz="1400"/>
        </a:p>
      </dgm:t>
    </dgm:pt>
    <dgm:pt modelId="{55FDF5E9-AC0B-6242-AFF4-CF359508D36D}">
      <dgm:prSet custT="1"/>
      <dgm:spPr/>
      <dgm:t>
        <a:bodyPr/>
        <a:lstStyle/>
        <a:p>
          <a:r>
            <a:rPr lang="zh-TW" altLang="en-US" sz="1800" dirty="0" smtClean="0"/>
            <a:t>訊息提醒</a:t>
          </a:r>
          <a:endParaRPr lang="zh-TW" altLang="en-US" sz="1800" dirty="0"/>
        </a:p>
      </dgm:t>
    </dgm:pt>
    <dgm:pt modelId="{6892561A-C58C-B648-81AB-B027A0424A08}" type="parTrans" cxnId="{9C15DB68-3933-1347-A492-08E7B6CD4117}">
      <dgm:prSet/>
      <dgm:spPr/>
      <dgm:t>
        <a:bodyPr/>
        <a:lstStyle/>
        <a:p>
          <a:endParaRPr lang="zh-TW" altLang="en-US" sz="1400"/>
        </a:p>
      </dgm:t>
    </dgm:pt>
    <dgm:pt modelId="{90DF7E7B-BA76-4346-B5A6-27A2F64A65F8}" type="sibTrans" cxnId="{9C15DB68-3933-1347-A492-08E7B6CD4117}">
      <dgm:prSet/>
      <dgm:spPr/>
      <dgm:t>
        <a:bodyPr/>
        <a:lstStyle/>
        <a:p>
          <a:endParaRPr lang="zh-TW" altLang="en-US" sz="1400"/>
        </a:p>
      </dgm:t>
    </dgm:pt>
    <dgm:pt modelId="{2FA747DD-CB5E-6D45-A504-EC7C73132597}">
      <dgm:prSet custT="1"/>
      <dgm:spPr/>
      <dgm:t>
        <a:bodyPr/>
        <a:lstStyle/>
        <a:p>
          <a:r>
            <a:rPr lang="zh-TW" altLang="en-US" sz="1800" dirty="0" smtClean="0"/>
            <a:t>自動登入</a:t>
          </a:r>
          <a:endParaRPr lang="zh-TW" altLang="en-US" sz="1800" dirty="0"/>
        </a:p>
      </dgm:t>
    </dgm:pt>
    <dgm:pt modelId="{A466482E-0CD0-2F4E-93A8-836159BF41A5}" type="parTrans" cxnId="{57DC71F7-AD0D-F94E-996B-9356CA1C2FA1}">
      <dgm:prSet/>
      <dgm:spPr/>
      <dgm:t>
        <a:bodyPr/>
        <a:lstStyle/>
        <a:p>
          <a:endParaRPr lang="zh-TW" altLang="en-US" sz="1400"/>
        </a:p>
      </dgm:t>
    </dgm:pt>
    <dgm:pt modelId="{CD843E17-6C9B-D047-8140-9CEA7AA0E808}" type="sibTrans" cxnId="{57DC71F7-AD0D-F94E-996B-9356CA1C2FA1}">
      <dgm:prSet/>
      <dgm:spPr/>
      <dgm:t>
        <a:bodyPr/>
        <a:lstStyle/>
        <a:p>
          <a:endParaRPr lang="zh-TW" altLang="en-US" sz="1400"/>
        </a:p>
      </dgm:t>
    </dgm:pt>
    <dgm:pt modelId="{D124AF95-3C8F-8342-AECF-26773F34DEB7}">
      <dgm:prSet custT="1"/>
      <dgm:spPr/>
      <dgm:t>
        <a:bodyPr/>
        <a:lstStyle/>
        <a:p>
          <a:r>
            <a:rPr lang="zh-TW" altLang="en-US" sz="1800" dirty="0" smtClean="0"/>
            <a:t>查看作業</a:t>
          </a:r>
          <a:endParaRPr lang="zh-TW" altLang="en-US" sz="1800" dirty="0"/>
        </a:p>
      </dgm:t>
    </dgm:pt>
    <dgm:pt modelId="{31F7365B-9F13-8641-8A87-E325AB20372F}" type="parTrans" cxnId="{8AD267DF-E07E-024A-AA96-026300DEC491}">
      <dgm:prSet/>
      <dgm:spPr/>
      <dgm:t>
        <a:bodyPr/>
        <a:lstStyle/>
        <a:p>
          <a:endParaRPr lang="zh-TW" altLang="en-US" sz="1400"/>
        </a:p>
      </dgm:t>
    </dgm:pt>
    <dgm:pt modelId="{3CF3EA46-672E-8547-A811-455A90901715}" type="sibTrans" cxnId="{8AD267DF-E07E-024A-AA96-026300DEC491}">
      <dgm:prSet/>
      <dgm:spPr/>
      <dgm:t>
        <a:bodyPr/>
        <a:lstStyle/>
        <a:p>
          <a:endParaRPr lang="zh-TW" altLang="en-US" sz="1400"/>
        </a:p>
      </dgm:t>
    </dgm:pt>
    <dgm:pt modelId="{C6D8EFAF-ED2F-5447-97DD-1CBA52AA3AD1}">
      <dgm:prSet custT="1"/>
      <dgm:spPr/>
      <dgm:t>
        <a:bodyPr/>
        <a:lstStyle/>
        <a:p>
          <a:r>
            <a:rPr lang="zh-TW" altLang="en-US" sz="1800" dirty="0" smtClean="0"/>
            <a:t>查看大綱</a:t>
          </a:r>
          <a:endParaRPr lang="zh-TW" altLang="en-US" sz="1800" dirty="0"/>
        </a:p>
      </dgm:t>
    </dgm:pt>
    <dgm:pt modelId="{447C93ED-C3F6-2E4F-9DF3-07E45ED3D46A}" type="parTrans" cxnId="{C7D98502-0C62-1E48-BC8B-4C868B5BEE5B}">
      <dgm:prSet/>
      <dgm:spPr/>
      <dgm:t>
        <a:bodyPr/>
        <a:lstStyle/>
        <a:p>
          <a:endParaRPr lang="zh-TW" altLang="en-US" sz="1400"/>
        </a:p>
      </dgm:t>
    </dgm:pt>
    <dgm:pt modelId="{03273879-9818-5942-900C-79ECD2D17361}" type="sibTrans" cxnId="{C7D98502-0C62-1E48-BC8B-4C868B5BEE5B}">
      <dgm:prSet/>
      <dgm:spPr/>
      <dgm:t>
        <a:bodyPr/>
        <a:lstStyle/>
        <a:p>
          <a:endParaRPr lang="zh-TW" altLang="en-US" sz="1400"/>
        </a:p>
      </dgm:t>
    </dgm:pt>
    <dgm:pt modelId="{B40118B1-63EE-A444-B54A-E127B0329169}">
      <dgm:prSet custT="1"/>
      <dgm:spPr/>
      <dgm:t>
        <a:bodyPr/>
        <a:lstStyle/>
        <a:p>
          <a:r>
            <a:rPr lang="zh-TW" altLang="en-US" sz="1800" dirty="0" smtClean="0"/>
            <a:t>設定考試</a:t>
          </a:r>
          <a:r>
            <a:rPr lang="zh-TW" altLang="en-US" sz="1800" dirty="0" smtClean="0"/>
            <a:t>時間</a:t>
          </a:r>
          <a:endParaRPr lang="zh-TW" altLang="en-US" sz="1800" dirty="0"/>
        </a:p>
      </dgm:t>
    </dgm:pt>
    <dgm:pt modelId="{901AA8AE-59EC-6B46-8CBB-0DC808854FA2}" type="parTrans" cxnId="{227D0556-E3B3-0D42-A8A0-4F0C70F3BB09}">
      <dgm:prSet/>
      <dgm:spPr/>
      <dgm:t>
        <a:bodyPr/>
        <a:lstStyle/>
        <a:p>
          <a:endParaRPr lang="zh-TW" altLang="en-US" sz="1400"/>
        </a:p>
      </dgm:t>
    </dgm:pt>
    <dgm:pt modelId="{B3D7A4F8-F2CF-914A-9AAC-766EE84E6E0D}" type="sibTrans" cxnId="{227D0556-E3B3-0D42-A8A0-4F0C70F3BB09}">
      <dgm:prSet/>
      <dgm:spPr/>
      <dgm:t>
        <a:bodyPr/>
        <a:lstStyle/>
        <a:p>
          <a:endParaRPr lang="zh-TW" altLang="en-US" sz="1400"/>
        </a:p>
      </dgm:t>
    </dgm:pt>
    <dgm:pt modelId="{15A8F0A0-DD19-194D-AC08-3ABBADFD7A66}">
      <dgm:prSet custT="1"/>
      <dgm:spPr/>
      <dgm:t>
        <a:bodyPr/>
        <a:lstStyle/>
        <a:p>
          <a:r>
            <a:rPr lang="zh-TW" altLang="en-US" sz="1800" dirty="0" smtClean="0"/>
            <a:t>設定作業</a:t>
          </a:r>
          <a:r>
            <a:rPr lang="zh-TW" altLang="en-US" sz="1800" dirty="0" smtClean="0"/>
            <a:t>繳交時間</a:t>
          </a:r>
          <a:endParaRPr lang="zh-TW" altLang="en-US" sz="1800" dirty="0"/>
        </a:p>
      </dgm:t>
    </dgm:pt>
    <dgm:pt modelId="{35257F56-AE3E-9946-A724-B635314F9C15}" type="parTrans" cxnId="{FA993AF3-583E-EF44-A20F-FFF7024B4068}">
      <dgm:prSet/>
      <dgm:spPr/>
      <dgm:t>
        <a:bodyPr/>
        <a:lstStyle/>
        <a:p>
          <a:endParaRPr lang="zh-TW" altLang="en-US" sz="1400"/>
        </a:p>
      </dgm:t>
    </dgm:pt>
    <dgm:pt modelId="{DDB9A622-7BC8-9644-9A7E-8AA9B31E39E0}" type="sibTrans" cxnId="{FA993AF3-583E-EF44-A20F-FFF7024B4068}">
      <dgm:prSet/>
      <dgm:spPr/>
      <dgm:t>
        <a:bodyPr/>
        <a:lstStyle/>
        <a:p>
          <a:endParaRPr lang="zh-TW" altLang="en-US" sz="1400"/>
        </a:p>
      </dgm:t>
    </dgm:pt>
    <dgm:pt modelId="{BDDC5BFD-E505-6249-AD17-C6FDAEE3341D}">
      <dgm:prSet custT="1"/>
      <dgm:spPr/>
      <dgm:t>
        <a:bodyPr/>
        <a:lstStyle/>
        <a:p>
          <a:r>
            <a:rPr lang="zh-TW" altLang="en-US" sz="1800" dirty="0" smtClean="0"/>
            <a:t>顯示今日</a:t>
          </a:r>
          <a:r>
            <a:rPr lang="zh-TW" altLang="en-US" sz="1800" dirty="0" smtClean="0"/>
            <a:t>課表</a:t>
          </a:r>
          <a:endParaRPr lang="zh-TW" altLang="en-US" sz="1800" dirty="0"/>
        </a:p>
      </dgm:t>
    </dgm:pt>
    <dgm:pt modelId="{407B8481-0301-6148-82B7-AB3E566A1B66}" type="parTrans" cxnId="{FEB802DD-757C-9F44-B3CB-BBD9C34B6E25}">
      <dgm:prSet/>
      <dgm:spPr/>
      <dgm:t>
        <a:bodyPr/>
        <a:lstStyle/>
        <a:p>
          <a:endParaRPr lang="zh-TW" altLang="en-US" sz="1400"/>
        </a:p>
      </dgm:t>
    </dgm:pt>
    <dgm:pt modelId="{6C78699A-2793-5A49-9FCA-3812AEA6284F}" type="sibTrans" cxnId="{FEB802DD-757C-9F44-B3CB-BBD9C34B6E25}">
      <dgm:prSet/>
      <dgm:spPr/>
      <dgm:t>
        <a:bodyPr/>
        <a:lstStyle/>
        <a:p>
          <a:endParaRPr lang="zh-TW" altLang="en-US" sz="1400"/>
        </a:p>
      </dgm:t>
    </dgm:pt>
    <dgm:pt modelId="{5960436F-EABA-DF44-A409-D0B6889C81C4}">
      <dgm:prSet custT="1"/>
      <dgm:spPr/>
      <dgm:t>
        <a:bodyPr/>
        <a:lstStyle/>
        <a:p>
          <a:r>
            <a:rPr lang="zh-TW" altLang="en-US" sz="1800" smtClean="0"/>
            <a:t>教材</a:t>
          </a:r>
          <a:endParaRPr lang="zh-TW" altLang="en-US" sz="1800" dirty="0"/>
        </a:p>
      </dgm:t>
    </dgm:pt>
    <dgm:pt modelId="{4491DF0E-3297-DD44-BC37-5034408F6151}" type="parTrans" cxnId="{1250BFDE-4B0A-AD4A-8BFB-5A8D1943E5F5}">
      <dgm:prSet/>
      <dgm:spPr/>
      <dgm:t>
        <a:bodyPr/>
        <a:lstStyle/>
        <a:p>
          <a:endParaRPr lang="zh-TW" altLang="en-US" sz="1400"/>
        </a:p>
      </dgm:t>
    </dgm:pt>
    <dgm:pt modelId="{5C165E69-4978-B945-8561-72B1663F1763}" type="sibTrans" cxnId="{1250BFDE-4B0A-AD4A-8BFB-5A8D1943E5F5}">
      <dgm:prSet/>
      <dgm:spPr/>
      <dgm:t>
        <a:bodyPr/>
        <a:lstStyle/>
        <a:p>
          <a:endParaRPr lang="zh-TW" altLang="en-US" sz="1400"/>
        </a:p>
      </dgm:t>
    </dgm:pt>
    <dgm:pt modelId="{492AE3BA-9FC5-1242-933B-96AF17F42FB3}">
      <dgm:prSet custT="1"/>
      <dgm:spPr/>
      <dgm:t>
        <a:bodyPr/>
        <a:lstStyle/>
        <a:p>
          <a:r>
            <a:rPr lang="zh-TW" altLang="en-US" sz="1800" dirty="0" smtClean="0"/>
            <a:t>檢視本</a:t>
          </a:r>
          <a:r>
            <a:rPr lang="zh-TW" altLang="en-US" sz="1800" dirty="0" smtClean="0"/>
            <a:t>學期教材</a:t>
          </a:r>
          <a:endParaRPr lang="zh-TW" altLang="en-US" sz="1800" dirty="0"/>
        </a:p>
      </dgm:t>
    </dgm:pt>
    <dgm:pt modelId="{99C75F2C-E6E9-F840-987C-AD264D1F17ED}" type="parTrans" cxnId="{A0A7A484-71FE-7349-A8F6-AA6C074E0662}">
      <dgm:prSet/>
      <dgm:spPr/>
      <dgm:t>
        <a:bodyPr/>
        <a:lstStyle/>
        <a:p>
          <a:endParaRPr lang="zh-TW" altLang="en-US" sz="1400"/>
        </a:p>
      </dgm:t>
    </dgm:pt>
    <dgm:pt modelId="{46375A24-9E13-B04D-A7F9-F38C20663F8E}" type="sibTrans" cxnId="{A0A7A484-71FE-7349-A8F6-AA6C074E0662}">
      <dgm:prSet/>
      <dgm:spPr/>
      <dgm:t>
        <a:bodyPr/>
        <a:lstStyle/>
        <a:p>
          <a:endParaRPr lang="zh-TW" altLang="en-US" sz="1400"/>
        </a:p>
      </dgm:t>
    </dgm:pt>
    <dgm:pt modelId="{7FB60096-691D-2C46-9697-B63A6D81F4CC}">
      <dgm:prSet custT="1"/>
      <dgm:spPr/>
      <dgm:t>
        <a:bodyPr/>
        <a:lstStyle/>
        <a:p>
          <a:r>
            <a:rPr lang="zh-TW" altLang="en-US" sz="1800" dirty="0" smtClean="0"/>
            <a:t>檢視歷年</a:t>
          </a:r>
          <a:r>
            <a:rPr lang="zh-TW" altLang="en-US" sz="1800" dirty="0" smtClean="0"/>
            <a:t>教材</a:t>
          </a:r>
          <a:endParaRPr lang="zh-TW" altLang="en-US" sz="1800" dirty="0"/>
        </a:p>
      </dgm:t>
    </dgm:pt>
    <dgm:pt modelId="{C8B09B8B-5457-E148-A777-4E3A53EBF2CA}" type="parTrans" cxnId="{A1A30008-2E2E-444A-BEDF-5F084A2B91F8}">
      <dgm:prSet/>
      <dgm:spPr/>
      <dgm:t>
        <a:bodyPr/>
        <a:lstStyle/>
        <a:p>
          <a:endParaRPr lang="zh-TW" altLang="en-US" sz="1400"/>
        </a:p>
      </dgm:t>
    </dgm:pt>
    <dgm:pt modelId="{C2E727E1-0B70-F94C-8E00-DE6992911D4E}" type="sibTrans" cxnId="{A1A30008-2E2E-444A-BEDF-5F084A2B91F8}">
      <dgm:prSet/>
      <dgm:spPr/>
      <dgm:t>
        <a:bodyPr/>
        <a:lstStyle/>
        <a:p>
          <a:endParaRPr lang="zh-TW" altLang="en-US" sz="1400"/>
        </a:p>
      </dgm:t>
    </dgm:pt>
    <dgm:pt modelId="{A8987A71-A343-8849-AEA0-8911268F1401}">
      <dgm:prSet custT="1"/>
      <dgm:spPr/>
      <dgm:t>
        <a:bodyPr/>
        <a:lstStyle/>
        <a:p>
          <a:r>
            <a:rPr lang="zh-TW" altLang="en-US" sz="1800" dirty="0" smtClean="0"/>
            <a:t>設定通知</a:t>
          </a:r>
          <a:endParaRPr lang="zh-TW" altLang="en-US" sz="1800" dirty="0"/>
        </a:p>
      </dgm:t>
    </dgm:pt>
    <dgm:pt modelId="{CDB96870-C02B-B148-AAFA-70D54CF6D492}" type="parTrans" cxnId="{91FE407C-32BB-7D46-8F22-07621CC38C71}">
      <dgm:prSet/>
      <dgm:spPr/>
      <dgm:t>
        <a:bodyPr/>
        <a:lstStyle/>
        <a:p>
          <a:endParaRPr lang="zh-TW" altLang="en-US" sz="1600"/>
        </a:p>
      </dgm:t>
    </dgm:pt>
    <dgm:pt modelId="{D04AA254-DDBC-AF47-A479-67F970195022}" type="sibTrans" cxnId="{91FE407C-32BB-7D46-8F22-07621CC38C71}">
      <dgm:prSet/>
      <dgm:spPr/>
      <dgm:t>
        <a:bodyPr/>
        <a:lstStyle/>
        <a:p>
          <a:endParaRPr lang="zh-TW" altLang="en-US" sz="1600"/>
        </a:p>
      </dgm:t>
    </dgm:pt>
    <dgm:pt modelId="{D998D924-B43E-B741-B9B4-EA3D29B6BE4A}">
      <dgm:prSet custT="1"/>
      <dgm:spPr/>
      <dgm:t>
        <a:bodyPr/>
        <a:lstStyle/>
        <a:p>
          <a:r>
            <a:rPr lang="zh-TW" altLang="en-US" sz="1800" dirty="0" smtClean="0"/>
            <a:t>登入課程網</a:t>
          </a:r>
          <a:endParaRPr lang="zh-TW" altLang="en-US" sz="1800" dirty="0"/>
        </a:p>
      </dgm:t>
    </dgm:pt>
    <dgm:pt modelId="{65C61160-1547-ED41-8C34-2EC55DEB7A66}" type="parTrans" cxnId="{3C391431-F0A7-0348-B8A6-6E4DE3E6E86C}">
      <dgm:prSet/>
      <dgm:spPr/>
      <dgm:t>
        <a:bodyPr/>
        <a:lstStyle/>
        <a:p>
          <a:endParaRPr lang="zh-TW" altLang="en-US" sz="1600"/>
        </a:p>
      </dgm:t>
    </dgm:pt>
    <dgm:pt modelId="{3132D08F-48DA-BF4F-AAC8-22117809B4DD}" type="sibTrans" cxnId="{3C391431-F0A7-0348-B8A6-6E4DE3E6E86C}">
      <dgm:prSet/>
      <dgm:spPr/>
      <dgm:t>
        <a:bodyPr/>
        <a:lstStyle/>
        <a:p>
          <a:endParaRPr lang="zh-TW" altLang="en-US" sz="1600"/>
        </a:p>
      </dgm:t>
    </dgm:pt>
    <dgm:pt modelId="{63039A11-23B4-9147-B160-50E1591150D1}">
      <dgm:prSet custT="1"/>
      <dgm:spPr/>
      <dgm:t>
        <a:bodyPr/>
        <a:lstStyle/>
        <a:p>
          <a:r>
            <a:rPr lang="zh-TW" altLang="en-US" sz="1800" dirty="0" smtClean="0"/>
            <a:t>爬蟲</a:t>
          </a:r>
          <a:endParaRPr lang="zh-TW" altLang="en-US" sz="1800" dirty="0"/>
        </a:p>
      </dgm:t>
    </dgm:pt>
    <dgm:pt modelId="{547B6027-3AFC-D340-B1C5-9BEEA384E195}" type="parTrans" cxnId="{986E31BA-292A-A144-A2CF-44F650A1DF7A}">
      <dgm:prSet/>
      <dgm:spPr/>
      <dgm:t>
        <a:bodyPr/>
        <a:lstStyle/>
        <a:p>
          <a:endParaRPr lang="zh-TW" altLang="en-US" sz="1600"/>
        </a:p>
      </dgm:t>
    </dgm:pt>
    <dgm:pt modelId="{56D876CB-54AF-0D4A-A762-A03E06895EAE}" type="sibTrans" cxnId="{986E31BA-292A-A144-A2CF-44F650A1DF7A}">
      <dgm:prSet/>
      <dgm:spPr/>
      <dgm:t>
        <a:bodyPr/>
        <a:lstStyle/>
        <a:p>
          <a:endParaRPr lang="zh-TW" altLang="en-US" sz="1600"/>
        </a:p>
      </dgm:t>
    </dgm:pt>
    <dgm:pt modelId="{AF463A56-5A47-6F42-8E04-9F7D0B7059C4}">
      <dgm:prSet custT="1"/>
      <dgm:spPr/>
      <dgm:t>
        <a:bodyPr/>
        <a:lstStyle/>
        <a:p>
          <a:r>
            <a:rPr lang="zh-TW" altLang="en-US" sz="1800" dirty="0" smtClean="0"/>
            <a:t>抓取資料</a:t>
          </a:r>
          <a:endParaRPr lang="zh-TW" altLang="en-US" sz="1800" dirty="0"/>
        </a:p>
      </dgm:t>
    </dgm:pt>
    <dgm:pt modelId="{D9FBD4A5-11B1-8D47-B77B-E4844A00E2E2}" type="parTrans" cxnId="{AF28CDF5-5603-9448-8A64-B2D91EC4C1D4}">
      <dgm:prSet/>
      <dgm:spPr/>
      <dgm:t>
        <a:bodyPr/>
        <a:lstStyle/>
        <a:p>
          <a:endParaRPr lang="zh-TW" altLang="en-US" sz="1600"/>
        </a:p>
      </dgm:t>
    </dgm:pt>
    <dgm:pt modelId="{9276AE6D-0B0F-324D-9EC7-D51640CCA683}" type="sibTrans" cxnId="{AF28CDF5-5603-9448-8A64-B2D91EC4C1D4}">
      <dgm:prSet/>
      <dgm:spPr/>
      <dgm:t>
        <a:bodyPr/>
        <a:lstStyle/>
        <a:p>
          <a:endParaRPr lang="zh-TW" altLang="en-US" sz="1600"/>
        </a:p>
      </dgm:t>
    </dgm:pt>
    <dgm:pt modelId="{A0EE3713-7D84-7246-A34C-F0903DC0273B}" type="pres">
      <dgm:prSet presAssocID="{D20233E8-6D8F-1C45-81A3-9541A80D22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83DD94-AD7F-914D-9022-D39E148626DF}" type="pres">
      <dgm:prSet presAssocID="{A023B0C7-6BE1-884D-99D0-6C200937F451}" presName="hierRoot1" presStyleCnt="0">
        <dgm:presLayoutVars>
          <dgm:hierBranch val="init"/>
        </dgm:presLayoutVars>
      </dgm:prSet>
      <dgm:spPr/>
    </dgm:pt>
    <dgm:pt modelId="{6CDC5F79-EAA0-4948-B6CF-6587478135E7}" type="pres">
      <dgm:prSet presAssocID="{A023B0C7-6BE1-884D-99D0-6C200937F451}" presName="rootComposite1" presStyleCnt="0"/>
      <dgm:spPr/>
    </dgm:pt>
    <dgm:pt modelId="{3F334557-6A83-E140-805F-98B7C98F6B6A}" type="pres">
      <dgm:prSet presAssocID="{A023B0C7-6BE1-884D-99D0-6C200937F4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94C98C-D8C1-8544-B608-5D2B3DC8790E}" type="pres">
      <dgm:prSet presAssocID="{A023B0C7-6BE1-884D-99D0-6C200937F45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8389FCC1-89FC-9F49-8ABC-3F3A23C15818}" type="pres">
      <dgm:prSet presAssocID="{A023B0C7-6BE1-884D-99D0-6C200937F451}" presName="hierChild2" presStyleCnt="0"/>
      <dgm:spPr/>
    </dgm:pt>
    <dgm:pt modelId="{64CDF3FA-D6FD-014F-AC0A-87D599354D6F}" type="pres">
      <dgm:prSet presAssocID="{C657A5CC-BC9F-FA4C-9D0A-0B31FDF15514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4AF253A-4603-D943-AF30-2D27AB255E56}" type="pres">
      <dgm:prSet presAssocID="{31604F97-D861-7C4A-ACCF-323A13602E97}" presName="hierRoot2" presStyleCnt="0">
        <dgm:presLayoutVars>
          <dgm:hierBranch val="init"/>
        </dgm:presLayoutVars>
      </dgm:prSet>
      <dgm:spPr/>
    </dgm:pt>
    <dgm:pt modelId="{D440165A-A6D1-8949-BBF6-7561C3B2667B}" type="pres">
      <dgm:prSet presAssocID="{31604F97-D861-7C4A-ACCF-323A13602E97}" presName="rootComposite" presStyleCnt="0"/>
      <dgm:spPr/>
    </dgm:pt>
    <dgm:pt modelId="{D3030481-9328-FD4E-9635-2FA39DBCEE28}" type="pres">
      <dgm:prSet presAssocID="{31604F97-D861-7C4A-ACCF-323A13602E9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DE4178-0446-614E-98EF-62C30883B002}" type="pres">
      <dgm:prSet presAssocID="{31604F97-D861-7C4A-ACCF-323A13602E97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24B62449-97FA-AC46-93E4-E739EFE17FD9}" type="pres">
      <dgm:prSet presAssocID="{31604F97-D861-7C4A-ACCF-323A13602E97}" presName="hierChild4" presStyleCnt="0"/>
      <dgm:spPr/>
    </dgm:pt>
    <dgm:pt modelId="{FC2B623D-C579-F14C-98FA-345EC1EC83AA}" type="pres">
      <dgm:prSet presAssocID="{31F7365B-9F13-8641-8A87-E325AB20372F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DEC297C4-7E8D-D14B-AC13-BCEA71B59697}" type="pres">
      <dgm:prSet presAssocID="{D124AF95-3C8F-8342-AECF-26773F34DEB7}" presName="hierRoot2" presStyleCnt="0">
        <dgm:presLayoutVars>
          <dgm:hierBranch val="init"/>
        </dgm:presLayoutVars>
      </dgm:prSet>
      <dgm:spPr/>
    </dgm:pt>
    <dgm:pt modelId="{BEC62888-95FD-E846-B01A-B415A3B3C69C}" type="pres">
      <dgm:prSet presAssocID="{D124AF95-3C8F-8342-AECF-26773F34DEB7}" presName="rootComposite" presStyleCnt="0"/>
      <dgm:spPr/>
    </dgm:pt>
    <dgm:pt modelId="{A7B81A20-95B3-9D47-8B05-7896629DA522}" type="pres">
      <dgm:prSet presAssocID="{D124AF95-3C8F-8342-AECF-26773F34DEB7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4EA73AB-BC3E-BA49-A458-A451B5301E74}" type="pres">
      <dgm:prSet presAssocID="{D124AF95-3C8F-8342-AECF-26773F34DEB7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3382D996-841A-1D4F-8EE3-57CF9D8CD3CF}" type="pres">
      <dgm:prSet presAssocID="{D124AF95-3C8F-8342-AECF-26773F34DEB7}" presName="hierChild4" presStyleCnt="0"/>
      <dgm:spPr/>
    </dgm:pt>
    <dgm:pt modelId="{0E528C3E-60E8-E142-B40D-F648064DA088}" type="pres">
      <dgm:prSet presAssocID="{D124AF95-3C8F-8342-AECF-26773F34DEB7}" presName="hierChild5" presStyleCnt="0"/>
      <dgm:spPr/>
    </dgm:pt>
    <dgm:pt modelId="{8BFF9E29-6241-4A48-905B-83F4DA1B1CA8}" type="pres">
      <dgm:prSet presAssocID="{447C93ED-C3F6-2E4F-9DF3-07E45ED3D46A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A3BDEDCF-60AB-F84C-8036-C4A862CCE6D1}" type="pres">
      <dgm:prSet presAssocID="{C6D8EFAF-ED2F-5447-97DD-1CBA52AA3AD1}" presName="hierRoot2" presStyleCnt="0">
        <dgm:presLayoutVars>
          <dgm:hierBranch val="init"/>
        </dgm:presLayoutVars>
      </dgm:prSet>
      <dgm:spPr/>
    </dgm:pt>
    <dgm:pt modelId="{81C3A413-7296-124B-AFEC-D95A25591CA7}" type="pres">
      <dgm:prSet presAssocID="{C6D8EFAF-ED2F-5447-97DD-1CBA52AA3AD1}" presName="rootComposite" presStyleCnt="0"/>
      <dgm:spPr/>
    </dgm:pt>
    <dgm:pt modelId="{AC7C7F67-6966-C043-B970-F6F069521DDA}" type="pres">
      <dgm:prSet presAssocID="{C6D8EFAF-ED2F-5447-97DD-1CBA52AA3AD1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61792D-A610-4842-8176-B9F8C24F4B98}" type="pres">
      <dgm:prSet presAssocID="{C6D8EFAF-ED2F-5447-97DD-1CBA52AA3AD1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13BEA9E8-E70A-9A41-885F-37AE5F0D52C2}" type="pres">
      <dgm:prSet presAssocID="{C6D8EFAF-ED2F-5447-97DD-1CBA52AA3AD1}" presName="hierChild4" presStyleCnt="0"/>
      <dgm:spPr/>
    </dgm:pt>
    <dgm:pt modelId="{FEF708D4-62D2-E946-BA46-9EE0D1090EBA}" type="pres">
      <dgm:prSet presAssocID="{C6D8EFAF-ED2F-5447-97DD-1CBA52AA3AD1}" presName="hierChild5" presStyleCnt="0"/>
      <dgm:spPr/>
    </dgm:pt>
    <dgm:pt modelId="{1A1DC895-E033-F14B-84DD-5408C6004FD5}" type="pres">
      <dgm:prSet presAssocID="{31604F97-D861-7C4A-ACCF-323A13602E97}" presName="hierChild5" presStyleCnt="0"/>
      <dgm:spPr/>
    </dgm:pt>
    <dgm:pt modelId="{F3C9162D-CC03-754D-860D-E73E6962FE4F}" type="pres">
      <dgm:prSet presAssocID="{4491DF0E-3297-DD44-BC37-5034408F615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7F5AA912-C8E9-1E48-819D-B523CC33A9E2}" type="pres">
      <dgm:prSet presAssocID="{5960436F-EABA-DF44-A409-D0B6889C81C4}" presName="hierRoot2" presStyleCnt="0">
        <dgm:presLayoutVars>
          <dgm:hierBranch val="init"/>
        </dgm:presLayoutVars>
      </dgm:prSet>
      <dgm:spPr/>
    </dgm:pt>
    <dgm:pt modelId="{775475EA-7A2A-A34C-9C43-0587B13C9D0D}" type="pres">
      <dgm:prSet presAssocID="{5960436F-EABA-DF44-A409-D0B6889C81C4}" presName="rootComposite" presStyleCnt="0"/>
      <dgm:spPr/>
    </dgm:pt>
    <dgm:pt modelId="{BD03D242-7650-4640-AFC8-93D0DBC98DCA}" type="pres">
      <dgm:prSet presAssocID="{5960436F-EABA-DF44-A409-D0B6889C81C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184385-2243-4E48-A64A-8E4A5505A396}" type="pres">
      <dgm:prSet presAssocID="{5960436F-EABA-DF44-A409-D0B6889C81C4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D69F400F-4535-754B-8A80-55A00DE2117C}" type="pres">
      <dgm:prSet presAssocID="{5960436F-EABA-DF44-A409-D0B6889C81C4}" presName="hierChild4" presStyleCnt="0"/>
      <dgm:spPr/>
    </dgm:pt>
    <dgm:pt modelId="{BF0CE2E7-3A63-894C-BC6D-B8BF373E43DF}" type="pres">
      <dgm:prSet presAssocID="{99C75F2C-E6E9-F840-987C-AD264D1F17ED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C5ED5D7C-5CA7-7242-94C2-5528BA66EB47}" type="pres">
      <dgm:prSet presAssocID="{492AE3BA-9FC5-1242-933B-96AF17F42FB3}" presName="hierRoot2" presStyleCnt="0">
        <dgm:presLayoutVars>
          <dgm:hierBranch val="init"/>
        </dgm:presLayoutVars>
      </dgm:prSet>
      <dgm:spPr/>
    </dgm:pt>
    <dgm:pt modelId="{3AEC55EA-CA43-7541-9257-9164745E9E21}" type="pres">
      <dgm:prSet presAssocID="{492AE3BA-9FC5-1242-933B-96AF17F42FB3}" presName="rootComposite" presStyleCnt="0"/>
      <dgm:spPr/>
    </dgm:pt>
    <dgm:pt modelId="{BD263DFF-6101-8A41-BF16-F483FFBE140F}" type="pres">
      <dgm:prSet presAssocID="{492AE3BA-9FC5-1242-933B-96AF17F42FB3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82245D-7DB4-E74F-9285-A5752FB8BD9A}" type="pres">
      <dgm:prSet presAssocID="{492AE3BA-9FC5-1242-933B-96AF17F42FB3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A36C236E-4C70-D244-A957-F43C7BB52B74}" type="pres">
      <dgm:prSet presAssocID="{492AE3BA-9FC5-1242-933B-96AF17F42FB3}" presName="hierChild4" presStyleCnt="0"/>
      <dgm:spPr/>
    </dgm:pt>
    <dgm:pt modelId="{A6536E0C-322A-624B-95E0-E48EBC547A2F}" type="pres">
      <dgm:prSet presAssocID="{492AE3BA-9FC5-1242-933B-96AF17F42FB3}" presName="hierChild5" presStyleCnt="0"/>
      <dgm:spPr/>
    </dgm:pt>
    <dgm:pt modelId="{37A4DEA0-A80F-4149-A189-B1344AFB5F2D}" type="pres">
      <dgm:prSet presAssocID="{C8B09B8B-5457-E148-A777-4E3A53EBF2CA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4C11EBF9-1832-1446-86A0-C0A63B354516}" type="pres">
      <dgm:prSet presAssocID="{7FB60096-691D-2C46-9697-B63A6D81F4CC}" presName="hierRoot2" presStyleCnt="0">
        <dgm:presLayoutVars>
          <dgm:hierBranch val="init"/>
        </dgm:presLayoutVars>
      </dgm:prSet>
      <dgm:spPr/>
    </dgm:pt>
    <dgm:pt modelId="{9694C913-2640-414F-8A5E-7B106C3EBA97}" type="pres">
      <dgm:prSet presAssocID="{7FB60096-691D-2C46-9697-B63A6D81F4CC}" presName="rootComposite" presStyleCnt="0"/>
      <dgm:spPr/>
    </dgm:pt>
    <dgm:pt modelId="{36B37BF7-10AF-EF48-97DC-DEEA0A766B36}" type="pres">
      <dgm:prSet presAssocID="{7FB60096-691D-2C46-9697-B63A6D81F4CC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E965DC-6CD1-3A43-B9E5-16B4025F5057}" type="pres">
      <dgm:prSet presAssocID="{7FB60096-691D-2C46-9697-B63A6D81F4CC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5579460C-282A-9A41-B9EA-FE70CDE1D5D3}" type="pres">
      <dgm:prSet presAssocID="{7FB60096-691D-2C46-9697-B63A6D81F4CC}" presName="hierChild4" presStyleCnt="0"/>
      <dgm:spPr/>
    </dgm:pt>
    <dgm:pt modelId="{11339190-8B6A-EF46-AF43-F996B0CE97F8}" type="pres">
      <dgm:prSet presAssocID="{7FB60096-691D-2C46-9697-B63A6D81F4CC}" presName="hierChild5" presStyleCnt="0"/>
      <dgm:spPr/>
    </dgm:pt>
    <dgm:pt modelId="{86E2BED1-A256-9C44-BF74-6C927963FAF3}" type="pres">
      <dgm:prSet presAssocID="{5960436F-EABA-DF44-A409-D0B6889C81C4}" presName="hierChild5" presStyleCnt="0"/>
      <dgm:spPr/>
    </dgm:pt>
    <dgm:pt modelId="{DE4F9837-69D0-A945-9576-B0D4A150FB1A}" type="pres">
      <dgm:prSet presAssocID="{6892561A-C58C-B648-81AB-B027A0424A08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47BEEE5C-9042-7B41-AE51-99266120FD48}" type="pres">
      <dgm:prSet presAssocID="{55FDF5E9-AC0B-6242-AFF4-CF359508D36D}" presName="hierRoot2" presStyleCnt="0">
        <dgm:presLayoutVars>
          <dgm:hierBranch val="init"/>
        </dgm:presLayoutVars>
      </dgm:prSet>
      <dgm:spPr/>
    </dgm:pt>
    <dgm:pt modelId="{6495B74A-F90B-F847-A4A3-7A964327D66A}" type="pres">
      <dgm:prSet presAssocID="{55FDF5E9-AC0B-6242-AFF4-CF359508D36D}" presName="rootComposite" presStyleCnt="0"/>
      <dgm:spPr/>
    </dgm:pt>
    <dgm:pt modelId="{CD13F2BA-6313-FC44-A2AE-860D4EFB812B}" type="pres">
      <dgm:prSet presAssocID="{55FDF5E9-AC0B-6242-AFF4-CF359508D3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FE3A357-615C-2242-AC69-6D00CDF07216}" type="pres">
      <dgm:prSet presAssocID="{55FDF5E9-AC0B-6242-AFF4-CF359508D36D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F8363C2E-FC18-4C41-A1F4-A475EF09A81D}" type="pres">
      <dgm:prSet presAssocID="{55FDF5E9-AC0B-6242-AFF4-CF359508D36D}" presName="hierChild4" presStyleCnt="0"/>
      <dgm:spPr/>
    </dgm:pt>
    <dgm:pt modelId="{AFC04912-011F-4B45-B67E-4C96F91A6CFF}" type="pres">
      <dgm:prSet presAssocID="{901AA8AE-59EC-6B46-8CBB-0DC808854FA2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CA0816DD-F5BF-E74F-9E51-1A3BAC49975C}" type="pres">
      <dgm:prSet presAssocID="{B40118B1-63EE-A444-B54A-E127B0329169}" presName="hierRoot2" presStyleCnt="0">
        <dgm:presLayoutVars>
          <dgm:hierBranch val="init"/>
        </dgm:presLayoutVars>
      </dgm:prSet>
      <dgm:spPr/>
    </dgm:pt>
    <dgm:pt modelId="{7C0D2E02-B1EE-754D-BD79-F0FE2EC54960}" type="pres">
      <dgm:prSet presAssocID="{B40118B1-63EE-A444-B54A-E127B0329169}" presName="rootComposite" presStyleCnt="0"/>
      <dgm:spPr/>
    </dgm:pt>
    <dgm:pt modelId="{7BC154B7-C83C-E04A-9252-0FB0DC1E60F4}" type="pres">
      <dgm:prSet presAssocID="{B40118B1-63EE-A444-B54A-E127B0329169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935DB7-A239-B043-9A9C-06536349BC34}" type="pres">
      <dgm:prSet presAssocID="{B40118B1-63EE-A444-B54A-E127B0329169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D678FC1E-F326-5348-9503-0E613CB91052}" type="pres">
      <dgm:prSet presAssocID="{B40118B1-63EE-A444-B54A-E127B0329169}" presName="hierChild4" presStyleCnt="0"/>
      <dgm:spPr/>
    </dgm:pt>
    <dgm:pt modelId="{4AC79C9F-2205-8B43-A23B-09202CEC638F}" type="pres">
      <dgm:prSet presAssocID="{B40118B1-63EE-A444-B54A-E127B0329169}" presName="hierChild5" presStyleCnt="0"/>
      <dgm:spPr/>
    </dgm:pt>
    <dgm:pt modelId="{07020723-639C-2F42-A135-31580B2A19A2}" type="pres">
      <dgm:prSet presAssocID="{35257F56-AE3E-9946-A724-B635314F9C15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C7EF4A6-DDC4-F64E-BDA9-8ABB26021B00}" type="pres">
      <dgm:prSet presAssocID="{15A8F0A0-DD19-194D-AC08-3ABBADFD7A66}" presName="hierRoot2" presStyleCnt="0">
        <dgm:presLayoutVars>
          <dgm:hierBranch val="init"/>
        </dgm:presLayoutVars>
      </dgm:prSet>
      <dgm:spPr/>
    </dgm:pt>
    <dgm:pt modelId="{78D5AEFE-25FA-9C43-A96C-D1A6D9C737A0}" type="pres">
      <dgm:prSet presAssocID="{15A8F0A0-DD19-194D-AC08-3ABBADFD7A66}" presName="rootComposite" presStyleCnt="0"/>
      <dgm:spPr/>
    </dgm:pt>
    <dgm:pt modelId="{B7F98237-DD90-AE4A-BA81-A20CD76FF2E6}" type="pres">
      <dgm:prSet presAssocID="{15A8F0A0-DD19-194D-AC08-3ABBADFD7A66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C766C4-092A-CE42-B4AB-C1999AEC733B}" type="pres">
      <dgm:prSet presAssocID="{15A8F0A0-DD19-194D-AC08-3ABBADFD7A66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70621446-694A-D44D-B723-E5CCBDD9CE3B}" type="pres">
      <dgm:prSet presAssocID="{15A8F0A0-DD19-194D-AC08-3ABBADFD7A66}" presName="hierChild4" presStyleCnt="0"/>
      <dgm:spPr/>
    </dgm:pt>
    <dgm:pt modelId="{350E6790-844F-154F-94EF-C7660033E767}" type="pres">
      <dgm:prSet presAssocID="{15A8F0A0-DD19-194D-AC08-3ABBADFD7A66}" presName="hierChild5" presStyleCnt="0"/>
      <dgm:spPr/>
    </dgm:pt>
    <dgm:pt modelId="{0A47B903-7012-9E43-BBF4-A80D8A4348E7}" type="pres">
      <dgm:prSet presAssocID="{407B8481-0301-6148-82B7-AB3E566A1B66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2D003DA0-D1B4-714A-8F40-AC14748FCFD9}" type="pres">
      <dgm:prSet presAssocID="{BDDC5BFD-E505-6249-AD17-C6FDAEE3341D}" presName="hierRoot2" presStyleCnt="0">
        <dgm:presLayoutVars>
          <dgm:hierBranch val="init"/>
        </dgm:presLayoutVars>
      </dgm:prSet>
      <dgm:spPr/>
    </dgm:pt>
    <dgm:pt modelId="{BA725CE3-70F4-E64D-BAEE-6293FECCAAA3}" type="pres">
      <dgm:prSet presAssocID="{BDDC5BFD-E505-6249-AD17-C6FDAEE3341D}" presName="rootComposite" presStyleCnt="0"/>
      <dgm:spPr/>
    </dgm:pt>
    <dgm:pt modelId="{9EF52C7D-EF88-654B-936F-A76DC8BA9846}" type="pres">
      <dgm:prSet presAssocID="{BDDC5BFD-E505-6249-AD17-C6FDAEE3341D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B0EA90-33B0-F548-8566-8DC25EC1A7C1}" type="pres">
      <dgm:prSet presAssocID="{BDDC5BFD-E505-6249-AD17-C6FDAEE3341D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3E41C19E-A6AC-8E47-BA69-6767FD17A1DF}" type="pres">
      <dgm:prSet presAssocID="{BDDC5BFD-E505-6249-AD17-C6FDAEE3341D}" presName="hierChild4" presStyleCnt="0"/>
      <dgm:spPr/>
    </dgm:pt>
    <dgm:pt modelId="{FF50CC6E-79C2-3C4F-B85C-E7485F4B5E7A}" type="pres">
      <dgm:prSet presAssocID="{BDDC5BFD-E505-6249-AD17-C6FDAEE3341D}" presName="hierChild5" presStyleCnt="0"/>
      <dgm:spPr/>
    </dgm:pt>
    <dgm:pt modelId="{1995C1D6-AAD8-C246-AE6C-DD6935C3DA4D}" type="pres">
      <dgm:prSet presAssocID="{CDB96870-C02B-B148-AAFA-70D54CF6D492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DDF188F5-AAE6-9F43-9647-4D22576F2145}" type="pres">
      <dgm:prSet presAssocID="{A8987A71-A343-8849-AEA0-8911268F1401}" presName="hierRoot2" presStyleCnt="0">
        <dgm:presLayoutVars>
          <dgm:hierBranch val="init"/>
        </dgm:presLayoutVars>
      </dgm:prSet>
      <dgm:spPr/>
    </dgm:pt>
    <dgm:pt modelId="{D4869DD8-70F6-2D48-BB52-BE3FAB00833C}" type="pres">
      <dgm:prSet presAssocID="{A8987A71-A343-8849-AEA0-8911268F1401}" presName="rootComposite" presStyleCnt="0"/>
      <dgm:spPr/>
    </dgm:pt>
    <dgm:pt modelId="{8E762C3E-AFF0-7742-9AA5-27F0CA63687A}" type="pres">
      <dgm:prSet presAssocID="{A8987A71-A343-8849-AEA0-8911268F1401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082233-E27A-3E4B-8E56-FDED8C8E9F98}" type="pres">
      <dgm:prSet presAssocID="{A8987A71-A343-8849-AEA0-8911268F1401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5D606B2F-370C-BA45-AF97-2F09AE4EC21B}" type="pres">
      <dgm:prSet presAssocID="{A8987A71-A343-8849-AEA0-8911268F1401}" presName="hierChild4" presStyleCnt="0"/>
      <dgm:spPr/>
    </dgm:pt>
    <dgm:pt modelId="{BABD8D2A-553E-F34D-9E0D-3294FA81445D}" type="pres">
      <dgm:prSet presAssocID="{A8987A71-A343-8849-AEA0-8911268F1401}" presName="hierChild5" presStyleCnt="0"/>
      <dgm:spPr/>
    </dgm:pt>
    <dgm:pt modelId="{69FCB4CD-FEB1-9B46-95F7-5570DF04E7B3}" type="pres">
      <dgm:prSet presAssocID="{55FDF5E9-AC0B-6242-AFF4-CF359508D36D}" presName="hierChild5" presStyleCnt="0"/>
      <dgm:spPr/>
    </dgm:pt>
    <dgm:pt modelId="{4E0705F7-041F-BA4A-8A31-5500AF39D9A2}" type="pres">
      <dgm:prSet presAssocID="{A466482E-0CD0-2F4E-93A8-836159BF41A5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3E918937-AEB2-7E49-904F-F25A5F806AB8}" type="pres">
      <dgm:prSet presAssocID="{2FA747DD-CB5E-6D45-A504-EC7C73132597}" presName="hierRoot2" presStyleCnt="0">
        <dgm:presLayoutVars>
          <dgm:hierBranch val="init"/>
        </dgm:presLayoutVars>
      </dgm:prSet>
      <dgm:spPr/>
    </dgm:pt>
    <dgm:pt modelId="{2019FEE7-AEE5-C344-97AA-839E9D2F0152}" type="pres">
      <dgm:prSet presAssocID="{2FA747DD-CB5E-6D45-A504-EC7C73132597}" presName="rootComposite" presStyleCnt="0"/>
      <dgm:spPr/>
    </dgm:pt>
    <dgm:pt modelId="{DFC523BE-E5F2-F947-BD0C-EF0CDD86E844}" type="pres">
      <dgm:prSet presAssocID="{2FA747DD-CB5E-6D45-A504-EC7C7313259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9B7023-905D-8748-BC50-4668ADFDAB89}" type="pres">
      <dgm:prSet presAssocID="{2FA747DD-CB5E-6D45-A504-EC7C73132597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819782B2-9E27-9746-BE7C-132AAE60D19B}" type="pres">
      <dgm:prSet presAssocID="{2FA747DD-CB5E-6D45-A504-EC7C73132597}" presName="hierChild4" presStyleCnt="0"/>
      <dgm:spPr/>
    </dgm:pt>
    <dgm:pt modelId="{1DFEE576-C665-384B-88D4-2B00E3CE7E42}" type="pres">
      <dgm:prSet presAssocID="{65C61160-1547-ED41-8C34-2EC55DEB7A66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B086B160-B684-2D4C-8881-2153D0A3A4C8}" type="pres">
      <dgm:prSet presAssocID="{D998D924-B43E-B741-B9B4-EA3D29B6BE4A}" presName="hierRoot2" presStyleCnt="0">
        <dgm:presLayoutVars>
          <dgm:hierBranch val="init"/>
        </dgm:presLayoutVars>
      </dgm:prSet>
      <dgm:spPr/>
    </dgm:pt>
    <dgm:pt modelId="{3009C02E-5724-A44D-B94E-35020D9B1BEC}" type="pres">
      <dgm:prSet presAssocID="{D998D924-B43E-B741-B9B4-EA3D29B6BE4A}" presName="rootComposite" presStyleCnt="0"/>
      <dgm:spPr/>
    </dgm:pt>
    <dgm:pt modelId="{ADDEAACA-5A9C-DE4D-A858-4C423176EBCC}" type="pres">
      <dgm:prSet presAssocID="{D998D924-B43E-B741-B9B4-EA3D29B6BE4A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DB45EE-D468-6947-8AE1-8A3AFEDF2697}" type="pres">
      <dgm:prSet presAssocID="{D998D924-B43E-B741-B9B4-EA3D29B6BE4A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E84D9CA2-8F2E-4344-B6C1-80E39B3B6637}" type="pres">
      <dgm:prSet presAssocID="{D998D924-B43E-B741-B9B4-EA3D29B6BE4A}" presName="hierChild4" presStyleCnt="0"/>
      <dgm:spPr/>
    </dgm:pt>
    <dgm:pt modelId="{56CFFF2B-EFB8-4B4F-B7C0-FCC6F36D289D}" type="pres">
      <dgm:prSet presAssocID="{D998D924-B43E-B741-B9B4-EA3D29B6BE4A}" presName="hierChild5" presStyleCnt="0"/>
      <dgm:spPr/>
    </dgm:pt>
    <dgm:pt modelId="{C907DB3E-E9C0-EC4C-9D20-790948FDE76E}" type="pres">
      <dgm:prSet presAssocID="{2FA747DD-CB5E-6D45-A504-EC7C73132597}" presName="hierChild5" presStyleCnt="0"/>
      <dgm:spPr/>
    </dgm:pt>
    <dgm:pt modelId="{88968195-F266-624B-8B25-6E3595826712}" type="pres">
      <dgm:prSet presAssocID="{547B6027-3AFC-D340-B1C5-9BEEA384E195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82F97E4C-FA7F-DA46-9DC6-47E23A98BF5B}" type="pres">
      <dgm:prSet presAssocID="{63039A11-23B4-9147-B160-50E1591150D1}" presName="hierRoot2" presStyleCnt="0">
        <dgm:presLayoutVars>
          <dgm:hierBranch val="init"/>
        </dgm:presLayoutVars>
      </dgm:prSet>
      <dgm:spPr/>
    </dgm:pt>
    <dgm:pt modelId="{8DDD6318-746E-B04D-80A0-625F0EA16C1F}" type="pres">
      <dgm:prSet presAssocID="{63039A11-23B4-9147-B160-50E1591150D1}" presName="rootComposite" presStyleCnt="0"/>
      <dgm:spPr/>
    </dgm:pt>
    <dgm:pt modelId="{B6679888-E008-7F42-B04B-3547D1ABE13D}" type="pres">
      <dgm:prSet presAssocID="{63039A11-23B4-9147-B160-50E1591150D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8E1CE8-CF16-0749-B1B3-7912E407D8D4}" type="pres">
      <dgm:prSet presAssocID="{63039A11-23B4-9147-B160-50E1591150D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D782B66B-0B2A-904E-BF4E-ADCB07968A57}" type="pres">
      <dgm:prSet presAssocID="{63039A11-23B4-9147-B160-50E1591150D1}" presName="hierChild4" presStyleCnt="0"/>
      <dgm:spPr/>
    </dgm:pt>
    <dgm:pt modelId="{C77856D5-0751-4C43-A195-D62B860A0CBD}" type="pres">
      <dgm:prSet presAssocID="{D9FBD4A5-11B1-8D47-B77B-E4844A00E2E2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13039798-F448-D248-AA84-A402FFE3F951}" type="pres">
      <dgm:prSet presAssocID="{AF463A56-5A47-6F42-8E04-9F7D0B7059C4}" presName="hierRoot2" presStyleCnt="0">
        <dgm:presLayoutVars>
          <dgm:hierBranch val="init"/>
        </dgm:presLayoutVars>
      </dgm:prSet>
      <dgm:spPr/>
    </dgm:pt>
    <dgm:pt modelId="{6D993E92-F6D8-264F-8E7F-458171E87E54}" type="pres">
      <dgm:prSet presAssocID="{AF463A56-5A47-6F42-8E04-9F7D0B7059C4}" presName="rootComposite" presStyleCnt="0"/>
      <dgm:spPr/>
    </dgm:pt>
    <dgm:pt modelId="{2BAD638D-EDB4-D34E-9931-130673E97AE4}" type="pres">
      <dgm:prSet presAssocID="{AF463A56-5A47-6F42-8E04-9F7D0B7059C4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DA6220-8BB0-E140-8495-1DA6F36B6E01}" type="pres">
      <dgm:prSet presAssocID="{AF463A56-5A47-6F42-8E04-9F7D0B7059C4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5A47C003-EE73-994E-A3E0-CC71FE37CCD7}" type="pres">
      <dgm:prSet presAssocID="{AF463A56-5A47-6F42-8E04-9F7D0B7059C4}" presName="hierChild4" presStyleCnt="0"/>
      <dgm:spPr/>
    </dgm:pt>
    <dgm:pt modelId="{B182AC3B-A292-F847-942F-6BA6AC9045E0}" type="pres">
      <dgm:prSet presAssocID="{AF463A56-5A47-6F42-8E04-9F7D0B7059C4}" presName="hierChild5" presStyleCnt="0"/>
      <dgm:spPr/>
    </dgm:pt>
    <dgm:pt modelId="{0644A595-10BF-4147-B41D-F0E0BC8E6E50}" type="pres">
      <dgm:prSet presAssocID="{63039A11-23B4-9147-B160-50E1591150D1}" presName="hierChild5" presStyleCnt="0"/>
      <dgm:spPr/>
    </dgm:pt>
    <dgm:pt modelId="{12D66BCA-F675-C14E-ACAF-3685B6E91BA2}" type="pres">
      <dgm:prSet presAssocID="{A023B0C7-6BE1-884D-99D0-6C200937F451}" presName="hierChild3" presStyleCnt="0"/>
      <dgm:spPr/>
    </dgm:pt>
  </dgm:ptLst>
  <dgm:cxnLst>
    <dgm:cxn modelId="{8AD267DF-E07E-024A-AA96-026300DEC491}" srcId="{31604F97-D861-7C4A-ACCF-323A13602E97}" destId="{D124AF95-3C8F-8342-AECF-26773F34DEB7}" srcOrd="0" destOrd="0" parTransId="{31F7365B-9F13-8641-8A87-E325AB20372F}" sibTransId="{3CF3EA46-672E-8547-A811-455A90901715}"/>
    <dgm:cxn modelId="{B597B3D3-9A7C-6A4E-946C-98EDDFEFCBDA}" type="presOf" srcId="{A466482E-0CD0-2F4E-93A8-836159BF41A5}" destId="{4E0705F7-041F-BA4A-8A31-5500AF39D9A2}" srcOrd="0" destOrd="0" presId="urn:microsoft.com/office/officeart/2005/8/layout/orgChart1"/>
    <dgm:cxn modelId="{C8B4FA26-0AB5-7940-846B-3B004B627B80}" type="presOf" srcId="{2FA747DD-CB5E-6D45-A504-EC7C73132597}" destId="{DFC523BE-E5F2-F947-BD0C-EF0CDD86E844}" srcOrd="0" destOrd="0" presId="urn:microsoft.com/office/officeart/2005/8/layout/orgChart1"/>
    <dgm:cxn modelId="{47DCB864-46BD-6945-BDEA-0CDF9693468E}" type="presOf" srcId="{31F7365B-9F13-8641-8A87-E325AB20372F}" destId="{FC2B623D-C579-F14C-98FA-345EC1EC83AA}" srcOrd="0" destOrd="0" presId="urn:microsoft.com/office/officeart/2005/8/layout/orgChart1"/>
    <dgm:cxn modelId="{AAF52EC9-86DD-964F-8FC0-910051CCB347}" type="presOf" srcId="{7FB60096-691D-2C46-9697-B63A6D81F4CC}" destId="{1DE965DC-6CD1-3A43-B9E5-16B4025F5057}" srcOrd="1" destOrd="0" presId="urn:microsoft.com/office/officeart/2005/8/layout/orgChart1"/>
    <dgm:cxn modelId="{6D6AF422-60A3-104C-872C-6FC004569E19}" type="presOf" srcId="{31604F97-D861-7C4A-ACCF-323A13602E97}" destId="{81DE4178-0446-614E-98EF-62C30883B002}" srcOrd="1" destOrd="0" presId="urn:microsoft.com/office/officeart/2005/8/layout/orgChart1"/>
    <dgm:cxn modelId="{B309B773-69E9-3C42-961A-B3411A3F626D}" type="presOf" srcId="{C8B09B8B-5457-E148-A777-4E3A53EBF2CA}" destId="{37A4DEA0-A80F-4149-A189-B1344AFB5F2D}" srcOrd="0" destOrd="0" presId="urn:microsoft.com/office/officeart/2005/8/layout/orgChart1"/>
    <dgm:cxn modelId="{9A73DE3E-3B7F-914F-AC1E-25C612B7B903}" type="presOf" srcId="{63039A11-23B4-9147-B160-50E1591150D1}" destId="{B6679888-E008-7F42-B04B-3547D1ABE13D}" srcOrd="0" destOrd="0" presId="urn:microsoft.com/office/officeart/2005/8/layout/orgChart1"/>
    <dgm:cxn modelId="{3C391431-F0A7-0348-B8A6-6E4DE3E6E86C}" srcId="{2FA747DD-CB5E-6D45-A504-EC7C73132597}" destId="{D998D924-B43E-B741-B9B4-EA3D29B6BE4A}" srcOrd="0" destOrd="0" parTransId="{65C61160-1547-ED41-8C34-2EC55DEB7A66}" sibTransId="{3132D08F-48DA-BF4F-AAC8-22117809B4DD}"/>
    <dgm:cxn modelId="{F071EA57-6FD1-6F40-A899-556EE6B0017E}" type="presOf" srcId="{C6D8EFAF-ED2F-5447-97DD-1CBA52AA3AD1}" destId="{AC7C7F67-6966-C043-B970-F6F069521DDA}" srcOrd="0" destOrd="0" presId="urn:microsoft.com/office/officeart/2005/8/layout/orgChart1"/>
    <dgm:cxn modelId="{AF28CDF5-5603-9448-8A64-B2D91EC4C1D4}" srcId="{63039A11-23B4-9147-B160-50E1591150D1}" destId="{AF463A56-5A47-6F42-8E04-9F7D0B7059C4}" srcOrd="0" destOrd="0" parTransId="{D9FBD4A5-11B1-8D47-B77B-E4844A00E2E2}" sibTransId="{9276AE6D-0B0F-324D-9EC7-D51640CCA683}"/>
    <dgm:cxn modelId="{C817D0F0-A569-2D4F-BCD0-93B0587E8F07}" type="presOf" srcId="{D998D924-B43E-B741-B9B4-EA3D29B6BE4A}" destId="{ADDEAACA-5A9C-DE4D-A858-4C423176EBCC}" srcOrd="0" destOrd="0" presId="urn:microsoft.com/office/officeart/2005/8/layout/orgChart1"/>
    <dgm:cxn modelId="{CE6D25A7-0444-754F-BCEC-5339F07210A9}" type="presOf" srcId="{BDDC5BFD-E505-6249-AD17-C6FDAEE3341D}" destId="{9EF52C7D-EF88-654B-936F-A76DC8BA9846}" srcOrd="0" destOrd="0" presId="urn:microsoft.com/office/officeart/2005/8/layout/orgChart1"/>
    <dgm:cxn modelId="{A99B3D9E-92D2-4247-89BC-2932D72993CE}" type="presOf" srcId="{447C93ED-C3F6-2E4F-9DF3-07E45ED3D46A}" destId="{8BFF9E29-6241-4A48-905B-83F4DA1B1CA8}" srcOrd="0" destOrd="0" presId="urn:microsoft.com/office/officeart/2005/8/layout/orgChart1"/>
    <dgm:cxn modelId="{A1A30008-2E2E-444A-BEDF-5F084A2B91F8}" srcId="{5960436F-EABA-DF44-A409-D0B6889C81C4}" destId="{7FB60096-691D-2C46-9697-B63A6D81F4CC}" srcOrd="1" destOrd="0" parTransId="{C8B09B8B-5457-E148-A777-4E3A53EBF2CA}" sibTransId="{C2E727E1-0B70-F94C-8E00-DE6992911D4E}"/>
    <dgm:cxn modelId="{10F95B84-3A09-3849-8B38-2BCFC5C0C7FC}" type="presOf" srcId="{31604F97-D861-7C4A-ACCF-323A13602E97}" destId="{D3030481-9328-FD4E-9635-2FA39DBCEE28}" srcOrd="0" destOrd="0" presId="urn:microsoft.com/office/officeart/2005/8/layout/orgChart1"/>
    <dgm:cxn modelId="{A68CBA85-A384-7647-984C-55E94A730118}" type="presOf" srcId="{D124AF95-3C8F-8342-AECF-26773F34DEB7}" destId="{34EA73AB-BC3E-BA49-A458-A451B5301E74}" srcOrd="1" destOrd="0" presId="urn:microsoft.com/office/officeart/2005/8/layout/orgChart1"/>
    <dgm:cxn modelId="{BE9EE553-00D9-4A4D-8550-391A63351ECC}" srcId="{A023B0C7-6BE1-884D-99D0-6C200937F451}" destId="{31604F97-D861-7C4A-ACCF-323A13602E97}" srcOrd="0" destOrd="0" parTransId="{C657A5CC-BC9F-FA4C-9D0A-0B31FDF15514}" sibTransId="{962CFE25-DCDC-CD43-883F-A321D9533264}"/>
    <dgm:cxn modelId="{4C58A45B-7296-8D4A-A31B-2789D9A74A0E}" type="presOf" srcId="{99C75F2C-E6E9-F840-987C-AD264D1F17ED}" destId="{BF0CE2E7-3A63-894C-BC6D-B8BF373E43DF}" srcOrd="0" destOrd="0" presId="urn:microsoft.com/office/officeart/2005/8/layout/orgChart1"/>
    <dgm:cxn modelId="{94C84102-105B-474D-AE84-5928BB7F32C6}" type="presOf" srcId="{2FA747DD-CB5E-6D45-A504-EC7C73132597}" destId="{F09B7023-905D-8748-BC50-4668ADFDAB89}" srcOrd="1" destOrd="0" presId="urn:microsoft.com/office/officeart/2005/8/layout/orgChart1"/>
    <dgm:cxn modelId="{227D0556-E3B3-0D42-A8A0-4F0C70F3BB09}" srcId="{55FDF5E9-AC0B-6242-AFF4-CF359508D36D}" destId="{B40118B1-63EE-A444-B54A-E127B0329169}" srcOrd="0" destOrd="0" parTransId="{901AA8AE-59EC-6B46-8CBB-0DC808854FA2}" sibTransId="{B3D7A4F8-F2CF-914A-9AAC-766EE84E6E0D}"/>
    <dgm:cxn modelId="{1D8FA32F-16A5-6E4D-99E9-9795312487E7}" type="presOf" srcId="{901AA8AE-59EC-6B46-8CBB-0DC808854FA2}" destId="{AFC04912-011F-4B45-B67E-4C96F91A6CFF}" srcOrd="0" destOrd="0" presId="urn:microsoft.com/office/officeart/2005/8/layout/orgChart1"/>
    <dgm:cxn modelId="{1250BFDE-4B0A-AD4A-8BFB-5A8D1943E5F5}" srcId="{A023B0C7-6BE1-884D-99D0-6C200937F451}" destId="{5960436F-EABA-DF44-A409-D0B6889C81C4}" srcOrd="1" destOrd="0" parTransId="{4491DF0E-3297-DD44-BC37-5034408F6151}" sibTransId="{5C165E69-4978-B945-8561-72B1663F1763}"/>
    <dgm:cxn modelId="{89E17C03-1D63-E24D-8209-C22C080498C5}" type="presOf" srcId="{C6D8EFAF-ED2F-5447-97DD-1CBA52AA3AD1}" destId="{F261792D-A610-4842-8176-B9F8C24F4B98}" srcOrd="1" destOrd="0" presId="urn:microsoft.com/office/officeart/2005/8/layout/orgChart1"/>
    <dgm:cxn modelId="{917575ED-3722-E44A-942E-BD373E4BA96C}" type="presOf" srcId="{A8987A71-A343-8849-AEA0-8911268F1401}" destId="{8E762C3E-AFF0-7742-9AA5-27F0CA63687A}" srcOrd="0" destOrd="0" presId="urn:microsoft.com/office/officeart/2005/8/layout/orgChart1"/>
    <dgm:cxn modelId="{1009D29D-2066-F949-B1F4-0E81C5423C43}" type="presOf" srcId="{55FDF5E9-AC0B-6242-AFF4-CF359508D36D}" destId="{CD13F2BA-6313-FC44-A2AE-860D4EFB812B}" srcOrd="0" destOrd="0" presId="urn:microsoft.com/office/officeart/2005/8/layout/orgChart1"/>
    <dgm:cxn modelId="{722B21F5-DF61-C540-8AA5-4797880A9810}" type="presOf" srcId="{547B6027-3AFC-D340-B1C5-9BEEA384E195}" destId="{88968195-F266-624B-8B25-6E3595826712}" srcOrd="0" destOrd="0" presId="urn:microsoft.com/office/officeart/2005/8/layout/orgChart1"/>
    <dgm:cxn modelId="{DDA1A97D-DD0F-0E4E-8F88-209E67C8A1F9}" type="presOf" srcId="{63039A11-23B4-9147-B160-50E1591150D1}" destId="{C78E1CE8-CF16-0749-B1B3-7912E407D8D4}" srcOrd="1" destOrd="0" presId="urn:microsoft.com/office/officeart/2005/8/layout/orgChart1"/>
    <dgm:cxn modelId="{C630AA14-11FA-4449-98EC-93CF4EEA9C72}" srcId="{D20233E8-6D8F-1C45-81A3-9541A80D22C7}" destId="{A023B0C7-6BE1-884D-99D0-6C200937F451}" srcOrd="0" destOrd="0" parTransId="{0D7A1D49-CE15-A84A-9229-39138CCF1B0F}" sibTransId="{EB99D103-10B9-BE44-BA2E-B04581EE208A}"/>
    <dgm:cxn modelId="{F0E6C581-7092-0C44-B26A-751C0C96333D}" type="presOf" srcId="{A8987A71-A343-8849-AEA0-8911268F1401}" destId="{3D082233-E27A-3E4B-8E56-FDED8C8E9F98}" srcOrd="1" destOrd="0" presId="urn:microsoft.com/office/officeart/2005/8/layout/orgChart1"/>
    <dgm:cxn modelId="{F6A7BE38-F23B-334D-A710-B214D50A406A}" type="presOf" srcId="{AF463A56-5A47-6F42-8E04-9F7D0B7059C4}" destId="{EFDA6220-8BB0-E140-8495-1DA6F36B6E01}" srcOrd="1" destOrd="0" presId="urn:microsoft.com/office/officeart/2005/8/layout/orgChart1"/>
    <dgm:cxn modelId="{986E31BA-292A-A144-A2CF-44F650A1DF7A}" srcId="{A023B0C7-6BE1-884D-99D0-6C200937F451}" destId="{63039A11-23B4-9147-B160-50E1591150D1}" srcOrd="4" destOrd="0" parTransId="{547B6027-3AFC-D340-B1C5-9BEEA384E195}" sibTransId="{56D876CB-54AF-0D4A-A762-A03E06895EAE}"/>
    <dgm:cxn modelId="{5771ECFE-D5DB-4745-AFE8-E4BAAAB221A3}" type="presOf" srcId="{D124AF95-3C8F-8342-AECF-26773F34DEB7}" destId="{A7B81A20-95B3-9D47-8B05-7896629DA522}" srcOrd="0" destOrd="0" presId="urn:microsoft.com/office/officeart/2005/8/layout/orgChart1"/>
    <dgm:cxn modelId="{47AD5273-8F88-AB42-882E-2893D4B6C746}" type="presOf" srcId="{D998D924-B43E-B741-B9B4-EA3D29B6BE4A}" destId="{B2DB45EE-D468-6947-8AE1-8A3AFEDF2697}" srcOrd="1" destOrd="0" presId="urn:microsoft.com/office/officeart/2005/8/layout/orgChart1"/>
    <dgm:cxn modelId="{AD717B83-F523-A945-A3F5-5F8ECE82067B}" type="presOf" srcId="{492AE3BA-9FC5-1242-933B-96AF17F42FB3}" destId="{BD263DFF-6101-8A41-BF16-F483FFBE140F}" srcOrd="0" destOrd="0" presId="urn:microsoft.com/office/officeart/2005/8/layout/orgChart1"/>
    <dgm:cxn modelId="{0E67D440-54C1-C34D-8150-39EE53F9AC36}" type="presOf" srcId="{4491DF0E-3297-DD44-BC37-5034408F6151}" destId="{F3C9162D-CC03-754D-860D-E73E6962FE4F}" srcOrd="0" destOrd="0" presId="urn:microsoft.com/office/officeart/2005/8/layout/orgChart1"/>
    <dgm:cxn modelId="{D70E1055-D295-964F-9659-78B5AF22B0E2}" type="presOf" srcId="{BDDC5BFD-E505-6249-AD17-C6FDAEE3341D}" destId="{E1B0EA90-33B0-F548-8566-8DC25EC1A7C1}" srcOrd="1" destOrd="0" presId="urn:microsoft.com/office/officeart/2005/8/layout/orgChart1"/>
    <dgm:cxn modelId="{6D5FBC22-FDF7-4F40-AB0A-37851FB4BCB5}" type="presOf" srcId="{5960436F-EABA-DF44-A409-D0B6889C81C4}" destId="{E2184385-2243-4E48-A64A-8E4A5505A396}" srcOrd="1" destOrd="0" presId="urn:microsoft.com/office/officeart/2005/8/layout/orgChart1"/>
    <dgm:cxn modelId="{AE9AA0AE-0038-0545-96F9-D1D39276130C}" type="presOf" srcId="{15A8F0A0-DD19-194D-AC08-3ABBADFD7A66}" destId="{B7F98237-DD90-AE4A-BA81-A20CD76FF2E6}" srcOrd="0" destOrd="0" presId="urn:microsoft.com/office/officeart/2005/8/layout/orgChart1"/>
    <dgm:cxn modelId="{57DC71F7-AD0D-F94E-996B-9356CA1C2FA1}" srcId="{A023B0C7-6BE1-884D-99D0-6C200937F451}" destId="{2FA747DD-CB5E-6D45-A504-EC7C73132597}" srcOrd="3" destOrd="0" parTransId="{A466482E-0CD0-2F4E-93A8-836159BF41A5}" sibTransId="{CD843E17-6C9B-D047-8140-9CEA7AA0E808}"/>
    <dgm:cxn modelId="{6BC30B9C-27D0-C34F-8C89-EE439B293E73}" type="presOf" srcId="{D20233E8-6D8F-1C45-81A3-9541A80D22C7}" destId="{A0EE3713-7D84-7246-A34C-F0903DC0273B}" srcOrd="0" destOrd="0" presId="urn:microsoft.com/office/officeart/2005/8/layout/orgChart1"/>
    <dgm:cxn modelId="{9C15DB68-3933-1347-A492-08E7B6CD4117}" srcId="{A023B0C7-6BE1-884D-99D0-6C200937F451}" destId="{55FDF5E9-AC0B-6242-AFF4-CF359508D36D}" srcOrd="2" destOrd="0" parTransId="{6892561A-C58C-B648-81AB-B027A0424A08}" sibTransId="{90DF7E7B-BA76-4346-B5A6-27A2F64A65F8}"/>
    <dgm:cxn modelId="{EA67BF6C-B33D-7148-BE7A-27880D5E8646}" type="presOf" srcId="{CDB96870-C02B-B148-AAFA-70D54CF6D492}" destId="{1995C1D6-AAD8-C246-AE6C-DD6935C3DA4D}" srcOrd="0" destOrd="0" presId="urn:microsoft.com/office/officeart/2005/8/layout/orgChart1"/>
    <dgm:cxn modelId="{1875D284-EE50-AD4F-AF3B-828B3CF8224E}" type="presOf" srcId="{A023B0C7-6BE1-884D-99D0-6C200937F451}" destId="{5594C98C-D8C1-8544-B608-5D2B3DC8790E}" srcOrd="1" destOrd="0" presId="urn:microsoft.com/office/officeart/2005/8/layout/orgChart1"/>
    <dgm:cxn modelId="{D0693E11-933E-7B4E-A9D0-C527881E7E83}" type="presOf" srcId="{7FB60096-691D-2C46-9697-B63A6D81F4CC}" destId="{36B37BF7-10AF-EF48-97DC-DEEA0A766B36}" srcOrd="0" destOrd="0" presId="urn:microsoft.com/office/officeart/2005/8/layout/orgChart1"/>
    <dgm:cxn modelId="{AFAFEDE9-14B4-5B4E-8DBF-729C09E25B2F}" type="presOf" srcId="{A023B0C7-6BE1-884D-99D0-6C200937F451}" destId="{3F334557-6A83-E140-805F-98B7C98F6B6A}" srcOrd="0" destOrd="0" presId="urn:microsoft.com/office/officeart/2005/8/layout/orgChart1"/>
    <dgm:cxn modelId="{FE67B3C8-BFBE-4748-A38D-8278B0CD88DF}" type="presOf" srcId="{D9FBD4A5-11B1-8D47-B77B-E4844A00E2E2}" destId="{C77856D5-0751-4C43-A195-D62B860A0CBD}" srcOrd="0" destOrd="0" presId="urn:microsoft.com/office/officeart/2005/8/layout/orgChart1"/>
    <dgm:cxn modelId="{4721CEAD-AD81-F944-8777-BC1C024DBA39}" type="presOf" srcId="{35257F56-AE3E-9946-A724-B635314F9C15}" destId="{07020723-639C-2F42-A135-31580B2A19A2}" srcOrd="0" destOrd="0" presId="urn:microsoft.com/office/officeart/2005/8/layout/orgChart1"/>
    <dgm:cxn modelId="{91FE407C-32BB-7D46-8F22-07621CC38C71}" srcId="{55FDF5E9-AC0B-6242-AFF4-CF359508D36D}" destId="{A8987A71-A343-8849-AEA0-8911268F1401}" srcOrd="3" destOrd="0" parTransId="{CDB96870-C02B-B148-AAFA-70D54CF6D492}" sibTransId="{D04AA254-DDBC-AF47-A479-67F970195022}"/>
    <dgm:cxn modelId="{3E2E9127-931E-3146-B057-30B45597CE19}" type="presOf" srcId="{492AE3BA-9FC5-1242-933B-96AF17F42FB3}" destId="{AB82245D-7DB4-E74F-9285-A5752FB8BD9A}" srcOrd="1" destOrd="0" presId="urn:microsoft.com/office/officeart/2005/8/layout/orgChart1"/>
    <dgm:cxn modelId="{FEB802DD-757C-9F44-B3CB-BBD9C34B6E25}" srcId="{55FDF5E9-AC0B-6242-AFF4-CF359508D36D}" destId="{BDDC5BFD-E505-6249-AD17-C6FDAEE3341D}" srcOrd="2" destOrd="0" parTransId="{407B8481-0301-6148-82B7-AB3E566A1B66}" sibTransId="{6C78699A-2793-5A49-9FCA-3812AEA6284F}"/>
    <dgm:cxn modelId="{6D05CB26-B764-4F48-BB2F-064E70FB0BB3}" type="presOf" srcId="{B40118B1-63EE-A444-B54A-E127B0329169}" destId="{BA935DB7-A239-B043-9A9C-06536349BC34}" srcOrd="1" destOrd="0" presId="urn:microsoft.com/office/officeart/2005/8/layout/orgChart1"/>
    <dgm:cxn modelId="{90CD9105-73E6-C647-A56B-424392EAABE8}" type="presOf" srcId="{6892561A-C58C-B648-81AB-B027A0424A08}" destId="{DE4F9837-69D0-A945-9576-B0D4A150FB1A}" srcOrd="0" destOrd="0" presId="urn:microsoft.com/office/officeart/2005/8/layout/orgChart1"/>
    <dgm:cxn modelId="{5D7F7360-F704-6340-A8AC-5A306F6068CC}" type="presOf" srcId="{407B8481-0301-6148-82B7-AB3E566A1B66}" destId="{0A47B903-7012-9E43-BBF4-A80D8A4348E7}" srcOrd="0" destOrd="0" presId="urn:microsoft.com/office/officeart/2005/8/layout/orgChart1"/>
    <dgm:cxn modelId="{F9DEE98A-B1B7-2E4C-A891-F8813A16023A}" type="presOf" srcId="{5960436F-EABA-DF44-A409-D0B6889C81C4}" destId="{BD03D242-7650-4640-AFC8-93D0DBC98DCA}" srcOrd="0" destOrd="0" presId="urn:microsoft.com/office/officeart/2005/8/layout/orgChart1"/>
    <dgm:cxn modelId="{A0A7A484-71FE-7349-A8F6-AA6C074E0662}" srcId="{5960436F-EABA-DF44-A409-D0B6889C81C4}" destId="{492AE3BA-9FC5-1242-933B-96AF17F42FB3}" srcOrd="0" destOrd="0" parTransId="{99C75F2C-E6E9-F840-987C-AD264D1F17ED}" sibTransId="{46375A24-9E13-B04D-A7F9-F38C20663F8E}"/>
    <dgm:cxn modelId="{C7D98502-0C62-1E48-BC8B-4C868B5BEE5B}" srcId="{31604F97-D861-7C4A-ACCF-323A13602E97}" destId="{C6D8EFAF-ED2F-5447-97DD-1CBA52AA3AD1}" srcOrd="1" destOrd="0" parTransId="{447C93ED-C3F6-2E4F-9DF3-07E45ED3D46A}" sibTransId="{03273879-9818-5942-900C-79ECD2D17361}"/>
    <dgm:cxn modelId="{D3619BE6-CE44-6E45-A062-9F9A43CD4A40}" type="presOf" srcId="{AF463A56-5A47-6F42-8E04-9F7D0B7059C4}" destId="{2BAD638D-EDB4-D34E-9931-130673E97AE4}" srcOrd="0" destOrd="0" presId="urn:microsoft.com/office/officeart/2005/8/layout/orgChart1"/>
    <dgm:cxn modelId="{A96BB7C6-E0CA-AF46-A19A-C133BB521B39}" type="presOf" srcId="{B40118B1-63EE-A444-B54A-E127B0329169}" destId="{7BC154B7-C83C-E04A-9252-0FB0DC1E60F4}" srcOrd="0" destOrd="0" presId="urn:microsoft.com/office/officeart/2005/8/layout/orgChart1"/>
    <dgm:cxn modelId="{0A61E592-2861-D644-9371-3CA4B379FE72}" type="presOf" srcId="{65C61160-1547-ED41-8C34-2EC55DEB7A66}" destId="{1DFEE576-C665-384B-88D4-2B00E3CE7E42}" srcOrd="0" destOrd="0" presId="urn:microsoft.com/office/officeart/2005/8/layout/orgChart1"/>
    <dgm:cxn modelId="{FA993AF3-583E-EF44-A20F-FFF7024B4068}" srcId="{55FDF5E9-AC0B-6242-AFF4-CF359508D36D}" destId="{15A8F0A0-DD19-194D-AC08-3ABBADFD7A66}" srcOrd="1" destOrd="0" parTransId="{35257F56-AE3E-9946-A724-B635314F9C15}" sibTransId="{DDB9A622-7BC8-9644-9A7E-8AA9B31E39E0}"/>
    <dgm:cxn modelId="{2E976917-D55E-E14E-A6AB-6110B8152986}" type="presOf" srcId="{15A8F0A0-DD19-194D-AC08-3ABBADFD7A66}" destId="{4FC766C4-092A-CE42-B4AB-C1999AEC733B}" srcOrd="1" destOrd="0" presId="urn:microsoft.com/office/officeart/2005/8/layout/orgChart1"/>
    <dgm:cxn modelId="{2D1A5719-A878-D44D-BE54-9190B2732F12}" type="presOf" srcId="{C657A5CC-BC9F-FA4C-9D0A-0B31FDF15514}" destId="{64CDF3FA-D6FD-014F-AC0A-87D599354D6F}" srcOrd="0" destOrd="0" presId="urn:microsoft.com/office/officeart/2005/8/layout/orgChart1"/>
    <dgm:cxn modelId="{AD150EB4-0756-1347-91C2-73DF6CAAF4D5}" type="presOf" srcId="{55FDF5E9-AC0B-6242-AFF4-CF359508D36D}" destId="{FFE3A357-615C-2242-AC69-6D00CDF07216}" srcOrd="1" destOrd="0" presId="urn:microsoft.com/office/officeart/2005/8/layout/orgChart1"/>
    <dgm:cxn modelId="{6AB2703B-29B2-1E4E-836C-7988E80D6CF5}" type="presParOf" srcId="{A0EE3713-7D84-7246-A34C-F0903DC0273B}" destId="{A583DD94-AD7F-914D-9022-D39E148626DF}" srcOrd="0" destOrd="0" presId="urn:microsoft.com/office/officeart/2005/8/layout/orgChart1"/>
    <dgm:cxn modelId="{4FD81E74-C730-AE47-9DC4-3BCA5DFBF5F9}" type="presParOf" srcId="{A583DD94-AD7F-914D-9022-D39E148626DF}" destId="{6CDC5F79-EAA0-4948-B6CF-6587478135E7}" srcOrd="0" destOrd="0" presId="urn:microsoft.com/office/officeart/2005/8/layout/orgChart1"/>
    <dgm:cxn modelId="{1ED931DF-C332-2643-8CD0-7478C0175544}" type="presParOf" srcId="{6CDC5F79-EAA0-4948-B6CF-6587478135E7}" destId="{3F334557-6A83-E140-805F-98B7C98F6B6A}" srcOrd="0" destOrd="0" presId="urn:microsoft.com/office/officeart/2005/8/layout/orgChart1"/>
    <dgm:cxn modelId="{8A03A2B0-5A7F-744D-A7A0-B52B073395E8}" type="presParOf" srcId="{6CDC5F79-EAA0-4948-B6CF-6587478135E7}" destId="{5594C98C-D8C1-8544-B608-5D2B3DC8790E}" srcOrd="1" destOrd="0" presId="urn:microsoft.com/office/officeart/2005/8/layout/orgChart1"/>
    <dgm:cxn modelId="{CE955D70-4BC5-214C-B89F-98056A69170B}" type="presParOf" srcId="{A583DD94-AD7F-914D-9022-D39E148626DF}" destId="{8389FCC1-89FC-9F49-8ABC-3F3A23C15818}" srcOrd="1" destOrd="0" presId="urn:microsoft.com/office/officeart/2005/8/layout/orgChart1"/>
    <dgm:cxn modelId="{28B7E46A-F7C6-1D4B-94DD-07445D6B7EA9}" type="presParOf" srcId="{8389FCC1-89FC-9F49-8ABC-3F3A23C15818}" destId="{64CDF3FA-D6FD-014F-AC0A-87D599354D6F}" srcOrd="0" destOrd="0" presId="urn:microsoft.com/office/officeart/2005/8/layout/orgChart1"/>
    <dgm:cxn modelId="{257647E4-69BC-CE40-9C17-4970128FCF6A}" type="presParOf" srcId="{8389FCC1-89FC-9F49-8ABC-3F3A23C15818}" destId="{24AF253A-4603-D943-AF30-2D27AB255E56}" srcOrd="1" destOrd="0" presId="urn:microsoft.com/office/officeart/2005/8/layout/orgChart1"/>
    <dgm:cxn modelId="{A8992082-1D7B-CE42-90CD-EC89AA53EC46}" type="presParOf" srcId="{24AF253A-4603-D943-AF30-2D27AB255E56}" destId="{D440165A-A6D1-8949-BBF6-7561C3B2667B}" srcOrd="0" destOrd="0" presId="urn:microsoft.com/office/officeart/2005/8/layout/orgChart1"/>
    <dgm:cxn modelId="{197BB755-66FF-7540-8925-FB647395B9C1}" type="presParOf" srcId="{D440165A-A6D1-8949-BBF6-7561C3B2667B}" destId="{D3030481-9328-FD4E-9635-2FA39DBCEE28}" srcOrd="0" destOrd="0" presId="urn:microsoft.com/office/officeart/2005/8/layout/orgChart1"/>
    <dgm:cxn modelId="{82B6C1F5-716F-6049-802E-1E747195C04F}" type="presParOf" srcId="{D440165A-A6D1-8949-BBF6-7561C3B2667B}" destId="{81DE4178-0446-614E-98EF-62C30883B002}" srcOrd="1" destOrd="0" presId="urn:microsoft.com/office/officeart/2005/8/layout/orgChart1"/>
    <dgm:cxn modelId="{12764E8D-F717-CC46-A1E6-9C097437FF66}" type="presParOf" srcId="{24AF253A-4603-D943-AF30-2D27AB255E56}" destId="{24B62449-97FA-AC46-93E4-E739EFE17FD9}" srcOrd="1" destOrd="0" presId="urn:microsoft.com/office/officeart/2005/8/layout/orgChart1"/>
    <dgm:cxn modelId="{582292E1-6CA3-874D-9CDF-F9796423812A}" type="presParOf" srcId="{24B62449-97FA-AC46-93E4-E739EFE17FD9}" destId="{FC2B623D-C579-F14C-98FA-345EC1EC83AA}" srcOrd="0" destOrd="0" presId="urn:microsoft.com/office/officeart/2005/8/layout/orgChart1"/>
    <dgm:cxn modelId="{BBAB2BBB-7643-DC41-8F14-BFD7BDA922EB}" type="presParOf" srcId="{24B62449-97FA-AC46-93E4-E739EFE17FD9}" destId="{DEC297C4-7E8D-D14B-AC13-BCEA71B59697}" srcOrd="1" destOrd="0" presId="urn:microsoft.com/office/officeart/2005/8/layout/orgChart1"/>
    <dgm:cxn modelId="{AE2AB01A-8127-2C47-AD30-A28997372433}" type="presParOf" srcId="{DEC297C4-7E8D-D14B-AC13-BCEA71B59697}" destId="{BEC62888-95FD-E846-B01A-B415A3B3C69C}" srcOrd="0" destOrd="0" presId="urn:microsoft.com/office/officeart/2005/8/layout/orgChart1"/>
    <dgm:cxn modelId="{E574BE49-A264-1044-91AD-C7F03979DADA}" type="presParOf" srcId="{BEC62888-95FD-E846-B01A-B415A3B3C69C}" destId="{A7B81A20-95B3-9D47-8B05-7896629DA522}" srcOrd="0" destOrd="0" presId="urn:microsoft.com/office/officeart/2005/8/layout/orgChart1"/>
    <dgm:cxn modelId="{914B5E99-B13C-2A44-B99C-8AF195C8CF86}" type="presParOf" srcId="{BEC62888-95FD-E846-B01A-B415A3B3C69C}" destId="{34EA73AB-BC3E-BA49-A458-A451B5301E74}" srcOrd="1" destOrd="0" presId="urn:microsoft.com/office/officeart/2005/8/layout/orgChart1"/>
    <dgm:cxn modelId="{03916DFF-92DA-6646-A530-1A5C0FF9E037}" type="presParOf" srcId="{DEC297C4-7E8D-D14B-AC13-BCEA71B59697}" destId="{3382D996-841A-1D4F-8EE3-57CF9D8CD3CF}" srcOrd="1" destOrd="0" presId="urn:microsoft.com/office/officeart/2005/8/layout/orgChart1"/>
    <dgm:cxn modelId="{44DB0E6B-5BC5-544D-938B-DF7E579570BF}" type="presParOf" srcId="{DEC297C4-7E8D-D14B-AC13-BCEA71B59697}" destId="{0E528C3E-60E8-E142-B40D-F648064DA088}" srcOrd="2" destOrd="0" presId="urn:microsoft.com/office/officeart/2005/8/layout/orgChart1"/>
    <dgm:cxn modelId="{F8895DFF-117D-1740-AA68-48E673AE0AB0}" type="presParOf" srcId="{24B62449-97FA-AC46-93E4-E739EFE17FD9}" destId="{8BFF9E29-6241-4A48-905B-83F4DA1B1CA8}" srcOrd="2" destOrd="0" presId="urn:microsoft.com/office/officeart/2005/8/layout/orgChart1"/>
    <dgm:cxn modelId="{236A45A6-5CF4-5749-96E1-481DB83AED08}" type="presParOf" srcId="{24B62449-97FA-AC46-93E4-E739EFE17FD9}" destId="{A3BDEDCF-60AB-F84C-8036-C4A862CCE6D1}" srcOrd="3" destOrd="0" presId="urn:microsoft.com/office/officeart/2005/8/layout/orgChart1"/>
    <dgm:cxn modelId="{0F7ED57B-A88C-EF4F-8414-4FE7B97E4E5A}" type="presParOf" srcId="{A3BDEDCF-60AB-F84C-8036-C4A862CCE6D1}" destId="{81C3A413-7296-124B-AFEC-D95A25591CA7}" srcOrd="0" destOrd="0" presId="urn:microsoft.com/office/officeart/2005/8/layout/orgChart1"/>
    <dgm:cxn modelId="{484E9EB2-8F4E-5340-80B0-EFE8C06D9487}" type="presParOf" srcId="{81C3A413-7296-124B-AFEC-D95A25591CA7}" destId="{AC7C7F67-6966-C043-B970-F6F069521DDA}" srcOrd="0" destOrd="0" presId="urn:microsoft.com/office/officeart/2005/8/layout/orgChart1"/>
    <dgm:cxn modelId="{CFE5BBCA-7D9A-C347-AEB0-90F534D1F67C}" type="presParOf" srcId="{81C3A413-7296-124B-AFEC-D95A25591CA7}" destId="{F261792D-A610-4842-8176-B9F8C24F4B98}" srcOrd="1" destOrd="0" presId="urn:microsoft.com/office/officeart/2005/8/layout/orgChart1"/>
    <dgm:cxn modelId="{32F50996-FBE3-2C4C-AD1B-39570339C09D}" type="presParOf" srcId="{A3BDEDCF-60AB-F84C-8036-C4A862CCE6D1}" destId="{13BEA9E8-E70A-9A41-885F-37AE5F0D52C2}" srcOrd="1" destOrd="0" presId="urn:microsoft.com/office/officeart/2005/8/layout/orgChart1"/>
    <dgm:cxn modelId="{61EE56FD-97F9-D64C-BF7F-7A72E000B88E}" type="presParOf" srcId="{A3BDEDCF-60AB-F84C-8036-C4A862CCE6D1}" destId="{FEF708D4-62D2-E946-BA46-9EE0D1090EBA}" srcOrd="2" destOrd="0" presId="urn:microsoft.com/office/officeart/2005/8/layout/orgChart1"/>
    <dgm:cxn modelId="{1C3ECB77-577C-3849-92B3-8DDE9505DFB0}" type="presParOf" srcId="{24AF253A-4603-D943-AF30-2D27AB255E56}" destId="{1A1DC895-E033-F14B-84DD-5408C6004FD5}" srcOrd="2" destOrd="0" presId="urn:microsoft.com/office/officeart/2005/8/layout/orgChart1"/>
    <dgm:cxn modelId="{73EFBE20-9238-7D4F-9F8E-F14E67023E79}" type="presParOf" srcId="{8389FCC1-89FC-9F49-8ABC-3F3A23C15818}" destId="{F3C9162D-CC03-754D-860D-E73E6962FE4F}" srcOrd="2" destOrd="0" presId="urn:microsoft.com/office/officeart/2005/8/layout/orgChart1"/>
    <dgm:cxn modelId="{26CD08C0-6F04-E04B-BBB5-AEC3F1E0BEA7}" type="presParOf" srcId="{8389FCC1-89FC-9F49-8ABC-3F3A23C15818}" destId="{7F5AA912-C8E9-1E48-819D-B523CC33A9E2}" srcOrd="3" destOrd="0" presId="urn:microsoft.com/office/officeart/2005/8/layout/orgChart1"/>
    <dgm:cxn modelId="{6CC780A4-506B-354F-B5C6-D88205414922}" type="presParOf" srcId="{7F5AA912-C8E9-1E48-819D-B523CC33A9E2}" destId="{775475EA-7A2A-A34C-9C43-0587B13C9D0D}" srcOrd="0" destOrd="0" presId="urn:microsoft.com/office/officeart/2005/8/layout/orgChart1"/>
    <dgm:cxn modelId="{DCA6B447-5B6B-2A44-9713-FB37BAD98D71}" type="presParOf" srcId="{775475EA-7A2A-A34C-9C43-0587B13C9D0D}" destId="{BD03D242-7650-4640-AFC8-93D0DBC98DCA}" srcOrd="0" destOrd="0" presId="urn:microsoft.com/office/officeart/2005/8/layout/orgChart1"/>
    <dgm:cxn modelId="{92DDA4D0-0EB1-364B-B9B1-329AE0BCD73D}" type="presParOf" srcId="{775475EA-7A2A-A34C-9C43-0587B13C9D0D}" destId="{E2184385-2243-4E48-A64A-8E4A5505A396}" srcOrd="1" destOrd="0" presId="urn:microsoft.com/office/officeart/2005/8/layout/orgChart1"/>
    <dgm:cxn modelId="{4DFA6816-89BB-984E-824B-0A9EEDF9CF73}" type="presParOf" srcId="{7F5AA912-C8E9-1E48-819D-B523CC33A9E2}" destId="{D69F400F-4535-754B-8A80-55A00DE2117C}" srcOrd="1" destOrd="0" presId="urn:microsoft.com/office/officeart/2005/8/layout/orgChart1"/>
    <dgm:cxn modelId="{F7491C29-9E8C-C240-91AE-2A5FADB45ACE}" type="presParOf" srcId="{D69F400F-4535-754B-8A80-55A00DE2117C}" destId="{BF0CE2E7-3A63-894C-BC6D-B8BF373E43DF}" srcOrd="0" destOrd="0" presId="urn:microsoft.com/office/officeart/2005/8/layout/orgChart1"/>
    <dgm:cxn modelId="{AA833FB4-931A-1946-A9A8-B5FB36EE0B5A}" type="presParOf" srcId="{D69F400F-4535-754B-8A80-55A00DE2117C}" destId="{C5ED5D7C-5CA7-7242-94C2-5528BA66EB47}" srcOrd="1" destOrd="0" presId="urn:microsoft.com/office/officeart/2005/8/layout/orgChart1"/>
    <dgm:cxn modelId="{768BF690-3392-0E42-A4E4-C4354B23AE9C}" type="presParOf" srcId="{C5ED5D7C-5CA7-7242-94C2-5528BA66EB47}" destId="{3AEC55EA-CA43-7541-9257-9164745E9E21}" srcOrd="0" destOrd="0" presId="urn:microsoft.com/office/officeart/2005/8/layout/orgChart1"/>
    <dgm:cxn modelId="{CC88F9DA-075A-8544-9809-9B3DBB19131B}" type="presParOf" srcId="{3AEC55EA-CA43-7541-9257-9164745E9E21}" destId="{BD263DFF-6101-8A41-BF16-F483FFBE140F}" srcOrd="0" destOrd="0" presId="urn:microsoft.com/office/officeart/2005/8/layout/orgChart1"/>
    <dgm:cxn modelId="{8167D944-C674-7249-AA7E-297A73F83125}" type="presParOf" srcId="{3AEC55EA-CA43-7541-9257-9164745E9E21}" destId="{AB82245D-7DB4-E74F-9285-A5752FB8BD9A}" srcOrd="1" destOrd="0" presId="urn:microsoft.com/office/officeart/2005/8/layout/orgChart1"/>
    <dgm:cxn modelId="{5C30EF0C-308F-B448-A045-053D52FFDC19}" type="presParOf" srcId="{C5ED5D7C-5CA7-7242-94C2-5528BA66EB47}" destId="{A36C236E-4C70-D244-A957-F43C7BB52B74}" srcOrd="1" destOrd="0" presId="urn:microsoft.com/office/officeart/2005/8/layout/orgChart1"/>
    <dgm:cxn modelId="{265D07B6-11E5-264E-869F-491579F01011}" type="presParOf" srcId="{C5ED5D7C-5CA7-7242-94C2-5528BA66EB47}" destId="{A6536E0C-322A-624B-95E0-E48EBC547A2F}" srcOrd="2" destOrd="0" presId="urn:microsoft.com/office/officeart/2005/8/layout/orgChart1"/>
    <dgm:cxn modelId="{D3E94B0A-D74D-8445-B6EB-DF9B36E7A3D8}" type="presParOf" srcId="{D69F400F-4535-754B-8A80-55A00DE2117C}" destId="{37A4DEA0-A80F-4149-A189-B1344AFB5F2D}" srcOrd="2" destOrd="0" presId="urn:microsoft.com/office/officeart/2005/8/layout/orgChart1"/>
    <dgm:cxn modelId="{B3F6A2D5-A8E4-6740-829F-3195BFA6D341}" type="presParOf" srcId="{D69F400F-4535-754B-8A80-55A00DE2117C}" destId="{4C11EBF9-1832-1446-86A0-C0A63B354516}" srcOrd="3" destOrd="0" presId="urn:microsoft.com/office/officeart/2005/8/layout/orgChart1"/>
    <dgm:cxn modelId="{40E31573-2B89-A449-A669-CA0A4B0549C0}" type="presParOf" srcId="{4C11EBF9-1832-1446-86A0-C0A63B354516}" destId="{9694C913-2640-414F-8A5E-7B106C3EBA97}" srcOrd="0" destOrd="0" presId="urn:microsoft.com/office/officeart/2005/8/layout/orgChart1"/>
    <dgm:cxn modelId="{131A623B-014A-2943-BD81-5E505BBF097D}" type="presParOf" srcId="{9694C913-2640-414F-8A5E-7B106C3EBA97}" destId="{36B37BF7-10AF-EF48-97DC-DEEA0A766B36}" srcOrd="0" destOrd="0" presId="urn:microsoft.com/office/officeart/2005/8/layout/orgChart1"/>
    <dgm:cxn modelId="{BED8DF7F-CEDD-F548-8641-227BBFC5D084}" type="presParOf" srcId="{9694C913-2640-414F-8A5E-7B106C3EBA97}" destId="{1DE965DC-6CD1-3A43-B9E5-16B4025F5057}" srcOrd="1" destOrd="0" presId="urn:microsoft.com/office/officeart/2005/8/layout/orgChart1"/>
    <dgm:cxn modelId="{88177960-1E47-A547-97E6-44D9FD3A2AB3}" type="presParOf" srcId="{4C11EBF9-1832-1446-86A0-C0A63B354516}" destId="{5579460C-282A-9A41-B9EA-FE70CDE1D5D3}" srcOrd="1" destOrd="0" presId="urn:microsoft.com/office/officeart/2005/8/layout/orgChart1"/>
    <dgm:cxn modelId="{63D0349B-DD0D-F540-8A65-3A1D49417C1C}" type="presParOf" srcId="{4C11EBF9-1832-1446-86A0-C0A63B354516}" destId="{11339190-8B6A-EF46-AF43-F996B0CE97F8}" srcOrd="2" destOrd="0" presId="urn:microsoft.com/office/officeart/2005/8/layout/orgChart1"/>
    <dgm:cxn modelId="{0B006D17-3DDE-3A43-B8E6-F1C2E539555A}" type="presParOf" srcId="{7F5AA912-C8E9-1E48-819D-B523CC33A9E2}" destId="{86E2BED1-A256-9C44-BF74-6C927963FAF3}" srcOrd="2" destOrd="0" presId="urn:microsoft.com/office/officeart/2005/8/layout/orgChart1"/>
    <dgm:cxn modelId="{38E18555-85C2-0341-BF3E-99760B6A0A42}" type="presParOf" srcId="{8389FCC1-89FC-9F49-8ABC-3F3A23C15818}" destId="{DE4F9837-69D0-A945-9576-B0D4A150FB1A}" srcOrd="4" destOrd="0" presId="urn:microsoft.com/office/officeart/2005/8/layout/orgChart1"/>
    <dgm:cxn modelId="{AF335B5D-0C2C-D742-95F1-7A838B36EA0D}" type="presParOf" srcId="{8389FCC1-89FC-9F49-8ABC-3F3A23C15818}" destId="{47BEEE5C-9042-7B41-AE51-99266120FD48}" srcOrd="5" destOrd="0" presId="urn:microsoft.com/office/officeart/2005/8/layout/orgChart1"/>
    <dgm:cxn modelId="{0CFD956B-1716-5546-91FA-AE3579A7245A}" type="presParOf" srcId="{47BEEE5C-9042-7B41-AE51-99266120FD48}" destId="{6495B74A-F90B-F847-A4A3-7A964327D66A}" srcOrd="0" destOrd="0" presId="urn:microsoft.com/office/officeart/2005/8/layout/orgChart1"/>
    <dgm:cxn modelId="{06FDD295-ED58-0448-B96E-980B999025E0}" type="presParOf" srcId="{6495B74A-F90B-F847-A4A3-7A964327D66A}" destId="{CD13F2BA-6313-FC44-A2AE-860D4EFB812B}" srcOrd="0" destOrd="0" presId="urn:microsoft.com/office/officeart/2005/8/layout/orgChart1"/>
    <dgm:cxn modelId="{64017DCC-40E0-6447-9A06-2EF20F581A35}" type="presParOf" srcId="{6495B74A-F90B-F847-A4A3-7A964327D66A}" destId="{FFE3A357-615C-2242-AC69-6D00CDF07216}" srcOrd="1" destOrd="0" presId="urn:microsoft.com/office/officeart/2005/8/layout/orgChart1"/>
    <dgm:cxn modelId="{229E5A2C-BBED-ED42-96F4-35399B4E33A4}" type="presParOf" srcId="{47BEEE5C-9042-7B41-AE51-99266120FD48}" destId="{F8363C2E-FC18-4C41-A1F4-A475EF09A81D}" srcOrd="1" destOrd="0" presId="urn:microsoft.com/office/officeart/2005/8/layout/orgChart1"/>
    <dgm:cxn modelId="{89D87D26-B764-E64B-9F10-BE4BBFF5FFE6}" type="presParOf" srcId="{F8363C2E-FC18-4C41-A1F4-A475EF09A81D}" destId="{AFC04912-011F-4B45-B67E-4C96F91A6CFF}" srcOrd="0" destOrd="0" presId="urn:microsoft.com/office/officeart/2005/8/layout/orgChart1"/>
    <dgm:cxn modelId="{6F6382A6-8BD4-5B4B-93D1-D8987C7EF16F}" type="presParOf" srcId="{F8363C2E-FC18-4C41-A1F4-A475EF09A81D}" destId="{CA0816DD-F5BF-E74F-9E51-1A3BAC49975C}" srcOrd="1" destOrd="0" presId="urn:microsoft.com/office/officeart/2005/8/layout/orgChart1"/>
    <dgm:cxn modelId="{6988D17E-4CA8-FC40-BBE0-AC565A37BE23}" type="presParOf" srcId="{CA0816DD-F5BF-E74F-9E51-1A3BAC49975C}" destId="{7C0D2E02-B1EE-754D-BD79-F0FE2EC54960}" srcOrd="0" destOrd="0" presId="urn:microsoft.com/office/officeart/2005/8/layout/orgChart1"/>
    <dgm:cxn modelId="{D9499C72-95FE-024C-B644-45B3319A703B}" type="presParOf" srcId="{7C0D2E02-B1EE-754D-BD79-F0FE2EC54960}" destId="{7BC154B7-C83C-E04A-9252-0FB0DC1E60F4}" srcOrd="0" destOrd="0" presId="urn:microsoft.com/office/officeart/2005/8/layout/orgChart1"/>
    <dgm:cxn modelId="{3BA8CA5D-35D8-254F-AFC4-711E87F2FCEE}" type="presParOf" srcId="{7C0D2E02-B1EE-754D-BD79-F0FE2EC54960}" destId="{BA935DB7-A239-B043-9A9C-06536349BC34}" srcOrd="1" destOrd="0" presId="urn:microsoft.com/office/officeart/2005/8/layout/orgChart1"/>
    <dgm:cxn modelId="{8AB2CFDB-0C9E-464D-A932-82FC84B52EF0}" type="presParOf" srcId="{CA0816DD-F5BF-E74F-9E51-1A3BAC49975C}" destId="{D678FC1E-F326-5348-9503-0E613CB91052}" srcOrd="1" destOrd="0" presId="urn:microsoft.com/office/officeart/2005/8/layout/orgChart1"/>
    <dgm:cxn modelId="{BDFC557E-2545-7444-9E7D-E1D8E8B3D3EC}" type="presParOf" srcId="{CA0816DD-F5BF-E74F-9E51-1A3BAC49975C}" destId="{4AC79C9F-2205-8B43-A23B-09202CEC638F}" srcOrd="2" destOrd="0" presId="urn:microsoft.com/office/officeart/2005/8/layout/orgChart1"/>
    <dgm:cxn modelId="{AB5B437F-943D-3F4E-AE93-F1852ED0F287}" type="presParOf" srcId="{F8363C2E-FC18-4C41-A1F4-A475EF09A81D}" destId="{07020723-639C-2F42-A135-31580B2A19A2}" srcOrd="2" destOrd="0" presId="urn:microsoft.com/office/officeart/2005/8/layout/orgChart1"/>
    <dgm:cxn modelId="{DBB8DB98-2B3F-E244-B4E5-D0BD7D32545C}" type="presParOf" srcId="{F8363C2E-FC18-4C41-A1F4-A475EF09A81D}" destId="{8C7EF4A6-DDC4-F64E-BDA9-8ABB26021B00}" srcOrd="3" destOrd="0" presId="urn:microsoft.com/office/officeart/2005/8/layout/orgChart1"/>
    <dgm:cxn modelId="{0915BAE8-EB80-8542-978A-FE2A81586D40}" type="presParOf" srcId="{8C7EF4A6-DDC4-F64E-BDA9-8ABB26021B00}" destId="{78D5AEFE-25FA-9C43-A96C-D1A6D9C737A0}" srcOrd="0" destOrd="0" presId="urn:microsoft.com/office/officeart/2005/8/layout/orgChart1"/>
    <dgm:cxn modelId="{B27ADEB8-2F90-8D49-95D7-C7C543BD731E}" type="presParOf" srcId="{78D5AEFE-25FA-9C43-A96C-D1A6D9C737A0}" destId="{B7F98237-DD90-AE4A-BA81-A20CD76FF2E6}" srcOrd="0" destOrd="0" presId="urn:microsoft.com/office/officeart/2005/8/layout/orgChart1"/>
    <dgm:cxn modelId="{2B9928B4-AB77-D74D-8D75-40FEE6B85901}" type="presParOf" srcId="{78D5AEFE-25FA-9C43-A96C-D1A6D9C737A0}" destId="{4FC766C4-092A-CE42-B4AB-C1999AEC733B}" srcOrd="1" destOrd="0" presId="urn:microsoft.com/office/officeart/2005/8/layout/orgChart1"/>
    <dgm:cxn modelId="{B24547AA-EC40-6243-8088-34AFECD86EE6}" type="presParOf" srcId="{8C7EF4A6-DDC4-F64E-BDA9-8ABB26021B00}" destId="{70621446-694A-D44D-B723-E5CCBDD9CE3B}" srcOrd="1" destOrd="0" presId="urn:microsoft.com/office/officeart/2005/8/layout/orgChart1"/>
    <dgm:cxn modelId="{31D3F2BE-AA25-EC4D-AEB7-D6B8C08CA229}" type="presParOf" srcId="{8C7EF4A6-DDC4-F64E-BDA9-8ABB26021B00}" destId="{350E6790-844F-154F-94EF-C7660033E767}" srcOrd="2" destOrd="0" presId="urn:microsoft.com/office/officeart/2005/8/layout/orgChart1"/>
    <dgm:cxn modelId="{D13BC1E9-C09B-B44B-8924-93C363F1CE3D}" type="presParOf" srcId="{F8363C2E-FC18-4C41-A1F4-A475EF09A81D}" destId="{0A47B903-7012-9E43-BBF4-A80D8A4348E7}" srcOrd="4" destOrd="0" presId="urn:microsoft.com/office/officeart/2005/8/layout/orgChart1"/>
    <dgm:cxn modelId="{577C9D96-5D7B-1740-B9D2-D5FF27AD685F}" type="presParOf" srcId="{F8363C2E-FC18-4C41-A1F4-A475EF09A81D}" destId="{2D003DA0-D1B4-714A-8F40-AC14748FCFD9}" srcOrd="5" destOrd="0" presId="urn:microsoft.com/office/officeart/2005/8/layout/orgChart1"/>
    <dgm:cxn modelId="{E3F42561-8DA1-4D4D-B29A-A513F947E627}" type="presParOf" srcId="{2D003DA0-D1B4-714A-8F40-AC14748FCFD9}" destId="{BA725CE3-70F4-E64D-BAEE-6293FECCAAA3}" srcOrd="0" destOrd="0" presId="urn:microsoft.com/office/officeart/2005/8/layout/orgChart1"/>
    <dgm:cxn modelId="{B00C5B4B-A02C-8240-893F-31B2A1FC0BF6}" type="presParOf" srcId="{BA725CE3-70F4-E64D-BAEE-6293FECCAAA3}" destId="{9EF52C7D-EF88-654B-936F-A76DC8BA9846}" srcOrd="0" destOrd="0" presId="urn:microsoft.com/office/officeart/2005/8/layout/orgChart1"/>
    <dgm:cxn modelId="{FC74257A-2ACD-D243-BEC8-299E1260E5C7}" type="presParOf" srcId="{BA725CE3-70F4-E64D-BAEE-6293FECCAAA3}" destId="{E1B0EA90-33B0-F548-8566-8DC25EC1A7C1}" srcOrd="1" destOrd="0" presId="urn:microsoft.com/office/officeart/2005/8/layout/orgChart1"/>
    <dgm:cxn modelId="{9194B7C6-359A-1E40-9E16-21834BA42B9B}" type="presParOf" srcId="{2D003DA0-D1B4-714A-8F40-AC14748FCFD9}" destId="{3E41C19E-A6AC-8E47-BA69-6767FD17A1DF}" srcOrd="1" destOrd="0" presId="urn:microsoft.com/office/officeart/2005/8/layout/orgChart1"/>
    <dgm:cxn modelId="{28CEC6BB-9E2C-CA47-81ED-9065F8A39B5B}" type="presParOf" srcId="{2D003DA0-D1B4-714A-8F40-AC14748FCFD9}" destId="{FF50CC6E-79C2-3C4F-B85C-E7485F4B5E7A}" srcOrd="2" destOrd="0" presId="urn:microsoft.com/office/officeart/2005/8/layout/orgChart1"/>
    <dgm:cxn modelId="{26AFFE60-7CD9-2546-A75B-1676FCDB6BAC}" type="presParOf" srcId="{F8363C2E-FC18-4C41-A1F4-A475EF09A81D}" destId="{1995C1D6-AAD8-C246-AE6C-DD6935C3DA4D}" srcOrd="6" destOrd="0" presId="urn:microsoft.com/office/officeart/2005/8/layout/orgChart1"/>
    <dgm:cxn modelId="{1133C728-2BC8-FE44-8577-26E0F2AF5D11}" type="presParOf" srcId="{F8363C2E-FC18-4C41-A1F4-A475EF09A81D}" destId="{DDF188F5-AAE6-9F43-9647-4D22576F2145}" srcOrd="7" destOrd="0" presId="urn:microsoft.com/office/officeart/2005/8/layout/orgChart1"/>
    <dgm:cxn modelId="{1B2273C1-818E-C74F-9531-D933B3AF6E89}" type="presParOf" srcId="{DDF188F5-AAE6-9F43-9647-4D22576F2145}" destId="{D4869DD8-70F6-2D48-BB52-BE3FAB00833C}" srcOrd="0" destOrd="0" presId="urn:microsoft.com/office/officeart/2005/8/layout/orgChart1"/>
    <dgm:cxn modelId="{EE65C96E-B9E9-F548-AFE4-12746E47F896}" type="presParOf" srcId="{D4869DD8-70F6-2D48-BB52-BE3FAB00833C}" destId="{8E762C3E-AFF0-7742-9AA5-27F0CA63687A}" srcOrd="0" destOrd="0" presId="urn:microsoft.com/office/officeart/2005/8/layout/orgChart1"/>
    <dgm:cxn modelId="{604F4A37-CF9A-FF47-970E-2AF79634585A}" type="presParOf" srcId="{D4869DD8-70F6-2D48-BB52-BE3FAB00833C}" destId="{3D082233-E27A-3E4B-8E56-FDED8C8E9F98}" srcOrd="1" destOrd="0" presId="urn:microsoft.com/office/officeart/2005/8/layout/orgChart1"/>
    <dgm:cxn modelId="{9F726E58-59DD-4446-822E-5498FFC75542}" type="presParOf" srcId="{DDF188F5-AAE6-9F43-9647-4D22576F2145}" destId="{5D606B2F-370C-BA45-AF97-2F09AE4EC21B}" srcOrd="1" destOrd="0" presId="urn:microsoft.com/office/officeart/2005/8/layout/orgChart1"/>
    <dgm:cxn modelId="{120193F1-7D22-B64F-B154-0082509DD2DF}" type="presParOf" srcId="{DDF188F5-AAE6-9F43-9647-4D22576F2145}" destId="{BABD8D2A-553E-F34D-9E0D-3294FA81445D}" srcOrd="2" destOrd="0" presId="urn:microsoft.com/office/officeart/2005/8/layout/orgChart1"/>
    <dgm:cxn modelId="{754FF7EA-3303-5641-8D14-0C1F12DF738A}" type="presParOf" srcId="{47BEEE5C-9042-7B41-AE51-99266120FD48}" destId="{69FCB4CD-FEB1-9B46-95F7-5570DF04E7B3}" srcOrd="2" destOrd="0" presId="urn:microsoft.com/office/officeart/2005/8/layout/orgChart1"/>
    <dgm:cxn modelId="{61D3FAB2-6F24-D448-BC90-3B5FE6F1D5ED}" type="presParOf" srcId="{8389FCC1-89FC-9F49-8ABC-3F3A23C15818}" destId="{4E0705F7-041F-BA4A-8A31-5500AF39D9A2}" srcOrd="6" destOrd="0" presId="urn:microsoft.com/office/officeart/2005/8/layout/orgChart1"/>
    <dgm:cxn modelId="{DDF3282F-E31D-A14C-909D-20FFC21E699D}" type="presParOf" srcId="{8389FCC1-89FC-9F49-8ABC-3F3A23C15818}" destId="{3E918937-AEB2-7E49-904F-F25A5F806AB8}" srcOrd="7" destOrd="0" presId="urn:microsoft.com/office/officeart/2005/8/layout/orgChart1"/>
    <dgm:cxn modelId="{DAC1EEED-AB5B-A94C-BFB8-791671F73979}" type="presParOf" srcId="{3E918937-AEB2-7E49-904F-F25A5F806AB8}" destId="{2019FEE7-AEE5-C344-97AA-839E9D2F0152}" srcOrd="0" destOrd="0" presId="urn:microsoft.com/office/officeart/2005/8/layout/orgChart1"/>
    <dgm:cxn modelId="{21C192BD-F353-2348-A6D1-B0FDCE0C158C}" type="presParOf" srcId="{2019FEE7-AEE5-C344-97AA-839E9D2F0152}" destId="{DFC523BE-E5F2-F947-BD0C-EF0CDD86E844}" srcOrd="0" destOrd="0" presId="urn:microsoft.com/office/officeart/2005/8/layout/orgChart1"/>
    <dgm:cxn modelId="{B9EE38F0-7FE1-1C44-AB33-4A082928777D}" type="presParOf" srcId="{2019FEE7-AEE5-C344-97AA-839E9D2F0152}" destId="{F09B7023-905D-8748-BC50-4668ADFDAB89}" srcOrd="1" destOrd="0" presId="urn:microsoft.com/office/officeart/2005/8/layout/orgChart1"/>
    <dgm:cxn modelId="{0D995C05-2EBA-354D-8828-62A622EAA6EF}" type="presParOf" srcId="{3E918937-AEB2-7E49-904F-F25A5F806AB8}" destId="{819782B2-9E27-9746-BE7C-132AAE60D19B}" srcOrd="1" destOrd="0" presId="urn:microsoft.com/office/officeart/2005/8/layout/orgChart1"/>
    <dgm:cxn modelId="{345C4566-D33D-B54A-B55E-FEFB1C974045}" type="presParOf" srcId="{819782B2-9E27-9746-BE7C-132AAE60D19B}" destId="{1DFEE576-C665-384B-88D4-2B00E3CE7E42}" srcOrd="0" destOrd="0" presId="urn:microsoft.com/office/officeart/2005/8/layout/orgChart1"/>
    <dgm:cxn modelId="{62609232-55D8-B84C-8CFD-980A31036593}" type="presParOf" srcId="{819782B2-9E27-9746-BE7C-132AAE60D19B}" destId="{B086B160-B684-2D4C-8881-2153D0A3A4C8}" srcOrd="1" destOrd="0" presId="urn:microsoft.com/office/officeart/2005/8/layout/orgChart1"/>
    <dgm:cxn modelId="{A5BEAEE1-B617-D648-B319-A04815CECB3D}" type="presParOf" srcId="{B086B160-B684-2D4C-8881-2153D0A3A4C8}" destId="{3009C02E-5724-A44D-B94E-35020D9B1BEC}" srcOrd="0" destOrd="0" presId="urn:microsoft.com/office/officeart/2005/8/layout/orgChart1"/>
    <dgm:cxn modelId="{9E31115F-BD2F-3247-B0E9-C83012F64D4D}" type="presParOf" srcId="{3009C02E-5724-A44D-B94E-35020D9B1BEC}" destId="{ADDEAACA-5A9C-DE4D-A858-4C423176EBCC}" srcOrd="0" destOrd="0" presId="urn:microsoft.com/office/officeart/2005/8/layout/orgChart1"/>
    <dgm:cxn modelId="{03BE4A8F-36FD-9F41-9C19-6B5933740F71}" type="presParOf" srcId="{3009C02E-5724-A44D-B94E-35020D9B1BEC}" destId="{B2DB45EE-D468-6947-8AE1-8A3AFEDF2697}" srcOrd="1" destOrd="0" presId="urn:microsoft.com/office/officeart/2005/8/layout/orgChart1"/>
    <dgm:cxn modelId="{13EE5D47-C189-0647-9E61-792824564F82}" type="presParOf" srcId="{B086B160-B684-2D4C-8881-2153D0A3A4C8}" destId="{E84D9CA2-8F2E-4344-B6C1-80E39B3B6637}" srcOrd="1" destOrd="0" presId="urn:microsoft.com/office/officeart/2005/8/layout/orgChart1"/>
    <dgm:cxn modelId="{1814FDA3-105C-F649-9854-3E8B13C4D370}" type="presParOf" srcId="{B086B160-B684-2D4C-8881-2153D0A3A4C8}" destId="{56CFFF2B-EFB8-4B4F-B7C0-FCC6F36D289D}" srcOrd="2" destOrd="0" presId="urn:microsoft.com/office/officeart/2005/8/layout/orgChart1"/>
    <dgm:cxn modelId="{FDA42282-BA22-B040-B928-FEEE35D30DF3}" type="presParOf" srcId="{3E918937-AEB2-7E49-904F-F25A5F806AB8}" destId="{C907DB3E-E9C0-EC4C-9D20-790948FDE76E}" srcOrd="2" destOrd="0" presId="urn:microsoft.com/office/officeart/2005/8/layout/orgChart1"/>
    <dgm:cxn modelId="{E77F1AEE-D608-B44C-A798-FC1E656010ED}" type="presParOf" srcId="{8389FCC1-89FC-9F49-8ABC-3F3A23C15818}" destId="{88968195-F266-624B-8B25-6E3595826712}" srcOrd="8" destOrd="0" presId="urn:microsoft.com/office/officeart/2005/8/layout/orgChart1"/>
    <dgm:cxn modelId="{40C31FC5-5A2D-5344-B8A6-D2478C2CAA28}" type="presParOf" srcId="{8389FCC1-89FC-9F49-8ABC-3F3A23C15818}" destId="{82F97E4C-FA7F-DA46-9DC6-47E23A98BF5B}" srcOrd="9" destOrd="0" presId="urn:microsoft.com/office/officeart/2005/8/layout/orgChart1"/>
    <dgm:cxn modelId="{68156501-5BB1-7348-89A8-16BA5191878F}" type="presParOf" srcId="{82F97E4C-FA7F-DA46-9DC6-47E23A98BF5B}" destId="{8DDD6318-746E-B04D-80A0-625F0EA16C1F}" srcOrd="0" destOrd="0" presId="urn:microsoft.com/office/officeart/2005/8/layout/orgChart1"/>
    <dgm:cxn modelId="{691484EF-F8FA-A045-A6EB-650C101DF111}" type="presParOf" srcId="{8DDD6318-746E-B04D-80A0-625F0EA16C1F}" destId="{B6679888-E008-7F42-B04B-3547D1ABE13D}" srcOrd="0" destOrd="0" presId="urn:microsoft.com/office/officeart/2005/8/layout/orgChart1"/>
    <dgm:cxn modelId="{787C697B-5A17-114B-ADE9-E0532E07BAB3}" type="presParOf" srcId="{8DDD6318-746E-B04D-80A0-625F0EA16C1F}" destId="{C78E1CE8-CF16-0749-B1B3-7912E407D8D4}" srcOrd="1" destOrd="0" presId="urn:microsoft.com/office/officeart/2005/8/layout/orgChart1"/>
    <dgm:cxn modelId="{574CA9C2-505C-2844-94F6-CF58EC61F76E}" type="presParOf" srcId="{82F97E4C-FA7F-DA46-9DC6-47E23A98BF5B}" destId="{D782B66B-0B2A-904E-BF4E-ADCB07968A57}" srcOrd="1" destOrd="0" presId="urn:microsoft.com/office/officeart/2005/8/layout/orgChart1"/>
    <dgm:cxn modelId="{5E5EF948-24D8-F74C-8569-362ECFE832F5}" type="presParOf" srcId="{D782B66B-0B2A-904E-BF4E-ADCB07968A57}" destId="{C77856D5-0751-4C43-A195-D62B860A0CBD}" srcOrd="0" destOrd="0" presId="urn:microsoft.com/office/officeart/2005/8/layout/orgChart1"/>
    <dgm:cxn modelId="{BD778324-AF46-B548-80D9-11437136A9F6}" type="presParOf" srcId="{D782B66B-0B2A-904E-BF4E-ADCB07968A57}" destId="{13039798-F448-D248-AA84-A402FFE3F951}" srcOrd="1" destOrd="0" presId="urn:microsoft.com/office/officeart/2005/8/layout/orgChart1"/>
    <dgm:cxn modelId="{BD6B3750-958A-4E4D-B4AE-83BB84C37524}" type="presParOf" srcId="{13039798-F448-D248-AA84-A402FFE3F951}" destId="{6D993E92-F6D8-264F-8E7F-458171E87E54}" srcOrd="0" destOrd="0" presId="urn:microsoft.com/office/officeart/2005/8/layout/orgChart1"/>
    <dgm:cxn modelId="{945D540C-8186-3A4F-A037-150CA2184889}" type="presParOf" srcId="{6D993E92-F6D8-264F-8E7F-458171E87E54}" destId="{2BAD638D-EDB4-D34E-9931-130673E97AE4}" srcOrd="0" destOrd="0" presId="urn:microsoft.com/office/officeart/2005/8/layout/orgChart1"/>
    <dgm:cxn modelId="{DCA13FCE-7484-6341-9BBD-8E7115603DE0}" type="presParOf" srcId="{6D993E92-F6D8-264F-8E7F-458171E87E54}" destId="{EFDA6220-8BB0-E140-8495-1DA6F36B6E01}" srcOrd="1" destOrd="0" presId="urn:microsoft.com/office/officeart/2005/8/layout/orgChart1"/>
    <dgm:cxn modelId="{DE488FBB-6307-CD44-8E7F-CC856F1BF743}" type="presParOf" srcId="{13039798-F448-D248-AA84-A402FFE3F951}" destId="{5A47C003-EE73-994E-A3E0-CC71FE37CCD7}" srcOrd="1" destOrd="0" presId="urn:microsoft.com/office/officeart/2005/8/layout/orgChart1"/>
    <dgm:cxn modelId="{BDD0DC05-3419-EB4E-83C7-D76D1EE3476F}" type="presParOf" srcId="{13039798-F448-D248-AA84-A402FFE3F951}" destId="{B182AC3B-A292-F847-942F-6BA6AC9045E0}" srcOrd="2" destOrd="0" presId="urn:microsoft.com/office/officeart/2005/8/layout/orgChart1"/>
    <dgm:cxn modelId="{7E482477-26D2-734C-B4FD-53586B123FF1}" type="presParOf" srcId="{82F97E4C-FA7F-DA46-9DC6-47E23A98BF5B}" destId="{0644A595-10BF-4147-B41D-F0E0BC8E6E50}" srcOrd="2" destOrd="0" presId="urn:microsoft.com/office/officeart/2005/8/layout/orgChart1"/>
    <dgm:cxn modelId="{47E13B46-79C7-D948-A4B5-B329C5522F93}" type="presParOf" srcId="{A583DD94-AD7F-914D-9022-D39E148626DF}" destId="{12D66BCA-F675-C14E-ACAF-3685B6E91BA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856D5-0751-4C43-A195-D62B860A0CBD}">
      <dsp:nvSpPr>
        <dsp:cNvPr id="0" name=""/>
        <dsp:cNvSpPr/>
      </dsp:nvSpPr>
      <dsp:spPr>
        <a:xfrm>
          <a:off x="6292267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68195-F266-624B-8B25-6E3595826712}">
      <dsp:nvSpPr>
        <dsp:cNvPr id="0" name=""/>
        <dsp:cNvSpPr/>
      </dsp:nvSpPr>
      <dsp:spPr>
        <a:xfrm>
          <a:off x="3779308" y="623551"/>
          <a:ext cx="3010574" cy="261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4"/>
              </a:lnTo>
              <a:lnTo>
                <a:pt x="3010574" y="130624"/>
              </a:lnTo>
              <a:lnTo>
                <a:pt x="3010574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EE576-C665-384B-88D4-2B00E3CE7E42}">
      <dsp:nvSpPr>
        <dsp:cNvPr id="0" name=""/>
        <dsp:cNvSpPr/>
      </dsp:nvSpPr>
      <dsp:spPr>
        <a:xfrm>
          <a:off x="4786980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705F7-041F-BA4A-8A31-5500AF39D9A2}">
      <dsp:nvSpPr>
        <dsp:cNvPr id="0" name=""/>
        <dsp:cNvSpPr/>
      </dsp:nvSpPr>
      <dsp:spPr>
        <a:xfrm>
          <a:off x="3779308" y="623551"/>
          <a:ext cx="1505287" cy="261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4"/>
              </a:lnTo>
              <a:lnTo>
                <a:pt x="1505287" y="130624"/>
              </a:lnTo>
              <a:lnTo>
                <a:pt x="1505287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5C1D6-AAD8-C246-AE6C-DD6935C3DA4D}">
      <dsp:nvSpPr>
        <dsp:cNvPr id="0" name=""/>
        <dsp:cNvSpPr/>
      </dsp:nvSpPr>
      <dsp:spPr>
        <a:xfrm>
          <a:off x="3281693" y="1506818"/>
          <a:ext cx="186605" cy="3222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060"/>
              </a:lnTo>
              <a:lnTo>
                <a:pt x="186605" y="3222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7B903-7012-9E43-BBF4-A80D8A4348E7}">
      <dsp:nvSpPr>
        <dsp:cNvPr id="0" name=""/>
        <dsp:cNvSpPr/>
      </dsp:nvSpPr>
      <dsp:spPr>
        <a:xfrm>
          <a:off x="3281693" y="1506818"/>
          <a:ext cx="186605" cy="233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793"/>
              </a:lnTo>
              <a:lnTo>
                <a:pt x="186605" y="2338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20723-639C-2F42-A135-31580B2A19A2}">
      <dsp:nvSpPr>
        <dsp:cNvPr id="0" name=""/>
        <dsp:cNvSpPr/>
      </dsp:nvSpPr>
      <dsp:spPr>
        <a:xfrm>
          <a:off x="3281693" y="1506818"/>
          <a:ext cx="186605" cy="145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25"/>
              </a:lnTo>
              <a:lnTo>
                <a:pt x="186605" y="1455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04912-011F-4B45-B67E-4C96F91A6CFF}">
      <dsp:nvSpPr>
        <dsp:cNvPr id="0" name=""/>
        <dsp:cNvSpPr/>
      </dsp:nvSpPr>
      <dsp:spPr>
        <a:xfrm>
          <a:off x="3281693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F9837-69D0-A945-9576-B0D4A150FB1A}">
      <dsp:nvSpPr>
        <dsp:cNvPr id="0" name=""/>
        <dsp:cNvSpPr/>
      </dsp:nvSpPr>
      <dsp:spPr>
        <a:xfrm>
          <a:off x="3733588" y="623551"/>
          <a:ext cx="91440" cy="261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4DEA0-A80F-4149-A189-B1344AFB5F2D}">
      <dsp:nvSpPr>
        <dsp:cNvPr id="0" name=""/>
        <dsp:cNvSpPr/>
      </dsp:nvSpPr>
      <dsp:spPr>
        <a:xfrm>
          <a:off x="1776405" y="1506818"/>
          <a:ext cx="186605" cy="145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25"/>
              </a:lnTo>
              <a:lnTo>
                <a:pt x="186605" y="1455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CE2E7-3A63-894C-BC6D-B8BF373E43DF}">
      <dsp:nvSpPr>
        <dsp:cNvPr id="0" name=""/>
        <dsp:cNvSpPr/>
      </dsp:nvSpPr>
      <dsp:spPr>
        <a:xfrm>
          <a:off x="1776405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9162D-CC03-754D-860D-E73E6962FE4F}">
      <dsp:nvSpPr>
        <dsp:cNvPr id="0" name=""/>
        <dsp:cNvSpPr/>
      </dsp:nvSpPr>
      <dsp:spPr>
        <a:xfrm>
          <a:off x="2274021" y="623551"/>
          <a:ext cx="1505287" cy="261248"/>
        </a:xfrm>
        <a:custGeom>
          <a:avLst/>
          <a:gdLst/>
          <a:ahLst/>
          <a:cxnLst/>
          <a:rect l="0" t="0" r="0" b="0"/>
          <a:pathLst>
            <a:path>
              <a:moveTo>
                <a:pt x="1505287" y="0"/>
              </a:moveTo>
              <a:lnTo>
                <a:pt x="1505287" y="130624"/>
              </a:lnTo>
              <a:lnTo>
                <a:pt x="0" y="130624"/>
              </a:lnTo>
              <a:lnTo>
                <a:pt x="0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F9E29-6241-4A48-905B-83F4DA1B1CA8}">
      <dsp:nvSpPr>
        <dsp:cNvPr id="0" name=""/>
        <dsp:cNvSpPr/>
      </dsp:nvSpPr>
      <dsp:spPr>
        <a:xfrm>
          <a:off x="271118" y="1506818"/>
          <a:ext cx="186605" cy="145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25"/>
              </a:lnTo>
              <a:lnTo>
                <a:pt x="186605" y="1455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B623D-C579-F14C-98FA-345EC1EC83AA}">
      <dsp:nvSpPr>
        <dsp:cNvPr id="0" name=""/>
        <dsp:cNvSpPr/>
      </dsp:nvSpPr>
      <dsp:spPr>
        <a:xfrm>
          <a:off x="271118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DF3FA-D6FD-014F-AC0A-87D599354D6F}">
      <dsp:nvSpPr>
        <dsp:cNvPr id="0" name=""/>
        <dsp:cNvSpPr/>
      </dsp:nvSpPr>
      <dsp:spPr>
        <a:xfrm>
          <a:off x="768734" y="623551"/>
          <a:ext cx="3010574" cy="261248"/>
        </a:xfrm>
        <a:custGeom>
          <a:avLst/>
          <a:gdLst/>
          <a:ahLst/>
          <a:cxnLst/>
          <a:rect l="0" t="0" r="0" b="0"/>
          <a:pathLst>
            <a:path>
              <a:moveTo>
                <a:pt x="3010574" y="0"/>
              </a:moveTo>
              <a:lnTo>
                <a:pt x="3010574" y="130624"/>
              </a:lnTo>
              <a:lnTo>
                <a:pt x="0" y="130624"/>
              </a:lnTo>
              <a:lnTo>
                <a:pt x="0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34557-6A83-E140-805F-98B7C98F6B6A}">
      <dsp:nvSpPr>
        <dsp:cNvPr id="0" name=""/>
        <dsp:cNvSpPr/>
      </dsp:nvSpPr>
      <dsp:spPr>
        <a:xfrm>
          <a:off x="3157289" y="1531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APP</a:t>
          </a:r>
          <a:endParaRPr lang="zh-TW" altLang="en-US" sz="1800" kern="1200" dirty="0"/>
        </a:p>
      </dsp:txBody>
      <dsp:txXfrm>
        <a:off x="3157289" y="1531"/>
        <a:ext cx="1244038" cy="622019"/>
      </dsp:txXfrm>
    </dsp:sp>
    <dsp:sp modelId="{D3030481-9328-FD4E-9635-2FA39DBCEE28}">
      <dsp:nvSpPr>
        <dsp:cNvPr id="0" name=""/>
        <dsp:cNvSpPr/>
      </dsp:nvSpPr>
      <dsp:spPr>
        <a:xfrm>
          <a:off x="146714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/>
            <a:t>課程</a:t>
          </a:r>
          <a:r>
            <a:rPr lang="zh-TW" altLang="en-US" sz="1800" kern="1200" dirty="0" smtClean="0"/>
            <a:t>資訊</a:t>
          </a:r>
          <a:endParaRPr lang="zh-TW" altLang="en-US" sz="1800" kern="1200" dirty="0"/>
        </a:p>
      </dsp:txBody>
      <dsp:txXfrm>
        <a:off x="146714" y="884799"/>
        <a:ext cx="1244038" cy="622019"/>
      </dsp:txXfrm>
    </dsp:sp>
    <dsp:sp modelId="{A7B81A20-95B3-9D47-8B05-7896629DA522}">
      <dsp:nvSpPr>
        <dsp:cNvPr id="0" name=""/>
        <dsp:cNvSpPr/>
      </dsp:nvSpPr>
      <dsp:spPr>
        <a:xfrm>
          <a:off x="457724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查看作業</a:t>
          </a:r>
          <a:endParaRPr lang="zh-TW" altLang="en-US" sz="1800" kern="1200" dirty="0"/>
        </a:p>
      </dsp:txBody>
      <dsp:txXfrm>
        <a:off x="457724" y="1768066"/>
        <a:ext cx="1244038" cy="622019"/>
      </dsp:txXfrm>
    </dsp:sp>
    <dsp:sp modelId="{AC7C7F67-6966-C043-B970-F6F069521DDA}">
      <dsp:nvSpPr>
        <dsp:cNvPr id="0" name=""/>
        <dsp:cNvSpPr/>
      </dsp:nvSpPr>
      <dsp:spPr>
        <a:xfrm>
          <a:off x="457724" y="2651334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查看大綱</a:t>
          </a:r>
          <a:endParaRPr lang="zh-TW" altLang="en-US" sz="1800" kern="1200" dirty="0"/>
        </a:p>
      </dsp:txBody>
      <dsp:txXfrm>
        <a:off x="457724" y="2651334"/>
        <a:ext cx="1244038" cy="622019"/>
      </dsp:txXfrm>
    </dsp:sp>
    <dsp:sp modelId="{BD03D242-7650-4640-AFC8-93D0DBC98DCA}">
      <dsp:nvSpPr>
        <dsp:cNvPr id="0" name=""/>
        <dsp:cNvSpPr/>
      </dsp:nvSpPr>
      <dsp:spPr>
        <a:xfrm>
          <a:off x="1652002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/>
            <a:t>教材</a:t>
          </a:r>
          <a:endParaRPr lang="zh-TW" altLang="en-US" sz="1800" kern="1200" dirty="0"/>
        </a:p>
      </dsp:txBody>
      <dsp:txXfrm>
        <a:off x="1652002" y="884799"/>
        <a:ext cx="1244038" cy="622019"/>
      </dsp:txXfrm>
    </dsp:sp>
    <dsp:sp modelId="{BD263DFF-6101-8A41-BF16-F483FFBE140F}">
      <dsp:nvSpPr>
        <dsp:cNvPr id="0" name=""/>
        <dsp:cNvSpPr/>
      </dsp:nvSpPr>
      <dsp:spPr>
        <a:xfrm>
          <a:off x="1963011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檢視本</a:t>
          </a:r>
          <a:r>
            <a:rPr lang="zh-TW" altLang="en-US" sz="1800" kern="1200" dirty="0" smtClean="0"/>
            <a:t>學期教材</a:t>
          </a:r>
          <a:endParaRPr lang="zh-TW" altLang="en-US" sz="1800" kern="1200" dirty="0"/>
        </a:p>
      </dsp:txBody>
      <dsp:txXfrm>
        <a:off x="1963011" y="1768066"/>
        <a:ext cx="1244038" cy="622019"/>
      </dsp:txXfrm>
    </dsp:sp>
    <dsp:sp modelId="{36B37BF7-10AF-EF48-97DC-DEEA0A766B36}">
      <dsp:nvSpPr>
        <dsp:cNvPr id="0" name=""/>
        <dsp:cNvSpPr/>
      </dsp:nvSpPr>
      <dsp:spPr>
        <a:xfrm>
          <a:off x="1963011" y="2651334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檢視歷年</a:t>
          </a:r>
          <a:r>
            <a:rPr lang="zh-TW" altLang="en-US" sz="1800" kern="1200" dirty="0" smtClean="0"/>
            <a:t>教材</a:t>
          </a:r>
          <a:endParaRPr lang="zh-TW" altLang="en-US" sz="1800" kern="1200" dirty="0"/>
        </a:p>
      </dsp:txBody>
      <dsp:txXfrm>
        <a:off x="1963011" y="2651334"/>
        <a:ext cx="1244038" cy="622019"/>
      </dsp:txXfrm>
    </dsp:sp>
    <dsp:sp modelId="{CD13F2BA-6313-FC44-A2AE-860D4EFB812B}">
      <dsp:nvSpPr>
        <dsp:cNvPr id="0" name=""/>
        <dsp:cNvSpPr/>
      </dsp:nvSpPr>
      <dsp:spPr>
        <a:xfrm>
          <a:off x="3157289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訊息提醒</a:t>
          </a:r>
          <a:endParaRPr lang="zh-TW" altLang="en-US" sz="1800" kern="1200" dirty="0"/>
        </a:p>
      </dsp:txBody>
      <dsp:txXfrm>
        <a:off x="3157289" y="884799"/>
        <a:ext cx="1244038" cy="622019"/>
      </dsp:txXfrm>
    </dsp:sp>
    <dsp:sp modelId="{7BC154B7-C83C-E04A-9252-0FB0DC1E60F4}">
      <dsp:nvSpPr>
        <dsp:cNvPr id="0" name=""/>
        <dsp:cNvSpPr/>
      </dsp:nvSpPr>
      <dsp:spPr>
        <a:xfrm>
          <a:off x="3468298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設定考試</a:t>
          </a:r>
          <a:r>
            <a:rPr lang="zh-TW" altLang="en-US" sz="1800" kern="1200" dirty="0" smtClean="0"/>
            <a:t>時間</a:t>
          </a:r>
          <a:endParaRPr lang="zh-TW" altLang="en-US" sz="1800" kern="1200" dirty="0"/>
        </a:p>
      </dsp:txBody>
      <dsp:txXfrm>
        <a:off x="3468298" y="1768066"/>
        <a:ext cx="1244038" cy="622019"/>
      </dsp:txXfrm>
    </dsp:sp>
    <dsp:sp modelId="{B7F98237-DD90-AE4A-BA81-A20CD76FF2E6}">
      <dsp:nvSpPr>
        <dsp:cNvPr id="0" name=""/>
        <dsp:cNvSpPr/>
      </dsp:nvSpPr>
      <dsp:spPr>
        <a:xfrm>
          <a:off x="3468298" y="2651334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設定作業</a:t>
          </a:r>
          <a:r>
            <a:rPr lang="zh-TW" altLang="en-US" sz="1800" kern="1200" dirty="0" smtClean="0"/>
            <a:t>繳交時間</a:t>
          </a:r>
          <a:endParaRPr lang="zh-TW" altLang="en-US" sz="1800" kern="1200" dirty="0"/>
        </a:p>
      </dsp:txBody>
      <dsp:txXfrm>
        <a:off x="3468298" y="2651334"/>
        <a:ext cx="1244038" cy="622019"/>
      </dsp:txXfrm>
    </dsp:sp>
    <dsp:sp modelId="{9EF52C7D-EF88-654B-936F-A76DC8BA9846}">
      <dsp:nvSpPr>
        <dsp:cNvPr id="0" name=""/>
        <dsp:cNvSpPr/>
      </dsp:nvSpPr>
      <dsp:spPr>
        <a:xfrm>
          <a:off x="3468298" y="3534602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顯示今日</a:t>
          </a:r>
          <a:r>
            <a:rPr lang="zh-TW" altLang="en-US" sz="1800" kern="1200" dirty="0" smtClean="0"/>
            <a:t>課表</a:t>
          </a:r>
          <a:endParaRPr lang="zh-TW" altLang="en-US" sz="1800" kern="1200" dirty="0"/>
        </a:p>
      </dsp:txBody>
      <dsp:txXfrm>
        <a:off x="3468298" y="3534602"/>
        <a:ext cx="1244038" cy="622019"/>
      </dsp:txXfrm>
    </dsp:sp>
    <dsp:sp modelId="{8E762C3E-AFF0-7742-9AA5-27F0CA63687A}">
      <dsp:nvSpPr>
        <dsp:cNvPr id="0" name=""/>
        <dsp:cNvSpPr/>
      </dsp:nvSpPr>
      <dsp:spPr>
        <a:xfrm>
          <a:off x="3468298" y="441786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設定通知</a:t>
          </a:r>
          <a:endParaRPr lang="zh-TW" altLang="en-US" sz="1800" kern="1200" dirty="0"/>
        </a:p>
      </dsp:txBody>
      <dsp:txXfrm>
        <a:off x="3468298" y="4417869"/>
        <a:ext cx="1244038" cy="622019"/>
      </dsp:txXfrm>
    </dsp:sp>
    <dsp:sp modelId="{DFC523BE-E5F2-F947-BD0C-EF0CDD86E844}">
      <dsp:nvSpPr>
        <dsp:cNvPr id="0" name=""/>
        <dsp:cNvSpPr/>
      </dsp:nvSpPr>
      <dsp:spPr>
        <a:xfrm>
          <a:off x="4662576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自動登入</a:t>
          </a:r>
          <a:endParaRPr lang="zh-TW" altLang="en-US" sz="1800" kern="1200" dirty="0"/>
        </a:p>
      </dsp:txBody>
      <dsp:txXfrm>
        <a:off x="4662576" y="884799"/>
        <a:ext cx="1244038" cy="622019"/>
      </dsp:txXfrm>
    </dsp:sp>
    <dsp:sp modelId="{ADDEAACA-5A9C-DE4D-A858-4C423176EBCC}">
      <dsp:nvSpPr>
        <dsp:cNvPr id="0" name=""/>
        <dsp:cNvSpPr/>
      </dsp:nvSpPr>
      <dsp:spPr>
        <a:xfrm>
          <a:off x="4973586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登入課程網</a:t>
          </a:r>
          <a:endParaRPr lang="zh-TW" altLang="en-US" sz="1800" kern="1200" dirty="0"/>
        </a:p>
      </dsp:txBody>
      <dsp:txXfrm>
        <a:off x="4973586" y="1768066"/>
        <a:ext cx="1244038" cy="622019"/>
      </dsp:txXfrm>
    </dsp:sp>
    <dsp:sp modelId="{B6679888-E008-7F42-B04B-3547D1ABE13D}">
      <dsp:nvSpPr>
        <dsp:cNvPr id="0" name=""/>
        <dsp:cNvSpPr/>
      </dsp:nvSpPr>
      <dsp:spPr>
        <a:xfrm>
          <a:off x="6167863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爬蟲</a:t>
          </a:r>
          <a:endParaRPr lang="zh-TW" altLang="en-US" sz="1800" kern="1200" dirty="0"/>
        </a:p>
      </dsp:txBody>
      <dsp:txXfrm>
        <a:off x="6167863" y="884799"/>
        <a:ext cx="1244038" cy="622019"/>
      </dsp:txXfrm>
    </dsp:sp>
    <dsp:sp modelId="{2BAD638D-EDB4-D34E-9931-130673E97AE4}">
      <dsp:nvSpPr>
        <dsp:cNvPr id="0" name=""/>
        <dsp:cNvSpPr/>
      </dsp:nvSpPr>
      <dsp:spPr>
        <a:xfrm>
          <a:off x="6478873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抓取資料</a:t>
          </a:r>
          <a:endParaRPr lang="zh-TW" altLang="en-US" sz="1800" kern="1200" dirty="0"/>
        </a:p>
      </dsp:txBody>
      <dsp:txXfrm>
        <a:off x="6478873" y="1768066"/>
        <a:ext cx="1244038" cy="62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2019/1/1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microsoft.com/office/2007/relationships/hdphoto" Target="../media/hdphoto4.wdp"/><Relationship Id="rId7" Type="http://schemas.openxmlformats.org/officeDocument/2006/relationships/image" Target="../media/image13.png"/><Relationship Id="rId8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1928879"/>
            <a:ext cx="1096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6000" b="1" dirty="0">
                <a:solidFill>
                  <a:schemeClr val="bg1"/>
                </a:solidFill>
              </a:rPr>
              <a:t>高第一課程網</a:t>
            </a:r>
            <a:r>
              <a:rPr lang="zh-TW" altLang="zh-TW" sz="6000" b="1" dirty="0" smtClean="0">
                <a:solidFill>
                  <a:schemeClr val="bg1"/>
                </a:solidFill>
              </a:rPr>
              <a:t>助手</a:t>
            </a:r>
            <a:endParaRPr lang="zh-TW" altLang="zh-TW" sz="60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8188" y="3092860"/>
            <a:ext cx="1096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Member</a:t>
            </a:r>
            <a:r>
              <a:rPr lang="zh-TW" altLang="en-US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：廖</a:t>
            </a:r>
            <a:r>
              <a:rPr lang="zh-TW" altLang="en-US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辰</a:t>
            </a:r>
            <a:r>
              <a:rPr lang="zh-TW" altLang="en-US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懋、王</a:t>
            </a:r>
            <a:r>
              <a:rPr lang="zh-TW" altLang="en-US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捷民</a:t>
            </a:r>
            <a:endParaRPr lang="en-US" altLang="zh-TW" sz="2400" b="1" dirty="0" smtClean="0">
              <a:solidFill>
                <a:schemeClr val="bg1"/>
              </a:solidFill>
              <a:latin typeface="PMingLiU" charset="-120"/>
              <a:ea typeface="PMingLiU" charset="-120"/>
              <a:cs typeface="PMingLiU" charset="-120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Team</a:t>
            </a:r>
            <a:r>
              <a:rPr lang="zh-TW" altLang="en-US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en-US" altLang="zh-TW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PMingLiU" charset="-120"/>
              <a:ea typeface="PMingLiU" charset="-120"/>
              <a:cs typeface="PMingLiU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58293"/>
              </p:ext>
            </p:extLst>
          </p:nvPr>
        </p:nvGraphicFramePr>
        <p:xfrm>
          <a:off x="1489587" y="1634064"/>
          <a:ext cx="9601199" cy="398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1328858"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800" dirty="0"/>
                    </a:p>
                  </a:txBody>
                  <a:tcPr/>
                </a:tc>
              </a:tr>
              <a:tr h="1328858">
                <a:tc rowSpan="2"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教材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檢視本</a:t>
                      </a:r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學期教材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觀看該學期各科老師放置的課程教材。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132885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檢視歷年</a:t>
                      </a:r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教材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觀看歷年各科老師放置的課程教材。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9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01735"/>
              </p:ext>
            </p:extLst>
          </p:nvPr>
        </p:nvGraphicFramePr>
        <p:xfrm>
          <a:off x="1489587" y="1634064"/>
          <a:ext cx="9601199" cy="466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932699">
                <a:tc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</a:tr>
              <a:tr h="932699">
                <a:tc rowSpan="4"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endParaRPr lang="en-US" altLang="zh-TW" sz="4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訊息提醒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設定考試</a:t>
                      </a:r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時間</a:t>
                      </a:r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顯示各科考試時間。</a:t>
                      </a:r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93269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設定作業</a:t>
                      </a:r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繳交時間</a:t>
                      </a:r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顯示作業繳交時間。</a:t>
                      </a:r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932699">
                <a:tc vMerge="1"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顯示今日</a:t>
                      </a:r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課表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顯示今日課堂的時刻表。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932699">
                <a:tc vMerge="1"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設定通知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可自行設定要通知什麼重要訊息。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53598"/>
              </p:ext>
            </p:extLst>
          </p:nvPr>
        </p:nvGraphicFramePr>
        <p:xfrm>
          <a:off x="1445342" y="2238748"/>
          <a:ext cx="9601199" cy="23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880372"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</a:tr>
              <a:tr h="1467629">
                <a:tc>
                  <a:txBody>
                    <a:bodyPr/>
                    <a:lstStyle/>
                    <a:p>
                      <a:pPr algn="ctr"/>
                      <a:endParaRPr lang="en-US" altLang="zh-TW" sz="32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b="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自動登入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登入課程網</a:t>
                      </a:r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l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系統自行登入課程網，逾時的時候使用者不需重新登入。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3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21125"/>
              </p:ext>
            </p:extLst>
          </p:nvPr>
        </p:nvGraphicFramePr>
        <p:xfrm>
          <a:off x="1445342" y="2238748"/>
          <a:ext cx="9601199" cy="23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880372"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800" dirty="0"/>
                    </a:p>
                  </a:txBody>
                  <a:tcPr/>
                </a:tc>
              </a:tr>
              <a:tr h="1467629">
                <a:tc>
                  <a:txBody>
                    <a:bodyPr/>
                    <a:lstStyle/>
                    <a:p>
                      <a:pPr algn="ctr"/>
                      <a:endParaRPr lang="en-US" altLang="zh-TW" sz="32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b="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爬蟲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抓取資料</a:t>
                      </a:r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l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登入課程網之後，抓取使用者的課程網資料，傳送到ＡＰＰ。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7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49020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系統架構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276422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系統架構圖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44" y="2887811"/>
            <a:ext cx="1028752" cy="10566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36244" y="40902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chemeClr val="bg1"/>
                </a:solidFill>
              </a:rPr>
              <a:t>使用者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6591" y="1928347"/>
            <a:ext cx="1270000" cy="1270000"/>
          </a:xfrm>
          <a:prstGeom prst="rect">
            <a:avLst/>
          </a:prstGeom>
        </p:spPr>
      </p:pic>
      <p:cxnSp>
        <p:nvCxnSpPr>
          <p:cNvPr id="7" name="直線接點 6"/>
          <p:cNvCxnSpPr>
            <a:stCxn id="4" idx="3"/>
            <a:endCxn id="3" idx="1"/>
          </p:cNvCxnSpPr>
          <p:nvPr/>
        </p:nvCxnSpPr>
        <p:spPr>
          <a:xfrm flipV="1">
            <a:off x="3364996" y="2563347"/>
            <a:ext cx="1471595" cy="8527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</p:cNvCxnSpPr>
          <p:nvPr/>
        </p:nvCxnSpPr>
        <p:spPr>
          <a:xfrm>
            <a:off x="6106591" y="2563347"/>
            <a:ext cx="161244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003680" y="14734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chemeClr val="bg1"/>
                </a:solidFill>
              </a:rPr>
              <a:t>手機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02575" y="5454142"/>
            <a:ext cx="220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b="1" dirty="0" smtClean="0">
                <a:solidFill>
                  <a:schemeClr val="bg1"/>
                </a:solidFill>
              </a:rPr>
              <a:t>程式</a:t>
            </a:r>
            <a:r>
              <a:rPr kumimoji="1" lang="zh-TW" altLang="en-US" sz="2400" b="1" dirty="0" smtClean="0">
                <a:solidFill>
                  <a:schemeClr val="bg1"/>
                </a:solidFill>
              </a:rPr>
              <a:t>維護</a:t>
            </a:r>
            <a:r>
              <a:rPr kumimoji="1" lang="en-US" altLang="zh-TW" sz="2400" b="1" dirty="0" smtClean="0">
                <a:solidFill>
                  <a:schemeClr val="bg1"/>
                </a:solidFill>
              </a:rPr>
              <a:t>/</a:t>
            </a:r>
            <a:r>
              <a:rPr kumimoji="1" lang="zh-TW" altLang="en-US" sz="2400" b="1" dirty="0" smtClean="0">
                <a:solidFill>
                  <a:schemeClr val="bg1"/>
                </a:solidFill>
              </a:rPr>
              <a:t>更新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0" r="89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1833" y="3733176"/>
            <a:ext cx="1887824" cy="1887824"/>
          </a:xfrm>
          <a:prstGeom prst="rect">
            <a:avLst/>
          </a:prstGeom>
        </p:spPr>
      </p:pic>
      <p:cxnSp>
        <p:nvCxnSpPr>
          <p:cNvPr id="27" name="直線接點 26"/>
          <p:cNvCxnSpPr>
            <a:endCxn id="3" idx="2"/>
          </p:cNvCxnSpPr>
          <p:nvPr/>
        </p:nvCxnSpPr>
        <p:spPr>
          <a:xfrm flipV="1">
            <a:off x="5467083" y="3198347"/>
            <a:ext cx="4508" cy="7460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6" idx="3"/>
            <a:endCxn id="41" idx="1"/>
          </p:cNvCxnSpPr>
          <p:nvPr/>
        </p:nvCxnSpPr>
        <p:spPr>
          <a:xfrm>
            <a:off x="6569657" y="4677088"/>
            <a:ext cx="14957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8150570" y="54345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</a:rPr>
              <a:t>管理員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222" l="2667" r="97333">
                        <a14:foregroundMark x1="12444" y1="89333" x2="12444" y2="89333"/>
                        <a14:foregroundMark x1="84444" y1="88444" x2="84444" y2="88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5439" y="4037958"/>
            <a:ext cx="1278259" cy="1278259"/>
          </a:xfrm>
          <a:prstGeom prst="rect">
            <a:avLst/>
          </a:prstGeom>
        </p:spPr>
      </p:pic>
      <p:sp>
        <p:nvSpPr>
          <p:cNvPr id="17" name="雲形 16"/>
          <p:cNvSpPr/>
          <p:nvPr/>
        </p:nvSpPr>
        <p:spPr>
          <a:xfrm>
            <a:off x="7845824" y="1913697"/>
            <a:ext cx="1717487" cy="1128712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Internet</a:t>
            </a:r>
            <a:endParaRPr kumimoji="1" lang="zh-TW" altLang="en-US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1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276422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使用者案例圖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3233" y="943897"/>
            <a:ext cx="8142935" cy="56043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6" y="2915526"/>
            <a:ext cx="1028752" cy="1056628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460705" y="1943543"/>
            <a:ext cx="1311255" cy="4426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b="1" dirty="0" smtClean="0"/>
              <a:t>訊息提醒</a:t>
            </a:r>
            <a:endParaRPr kumimoji="1" lang="zh-TW" altLang="en-US" sz="1600" b="1" dirty="0"/>
          </a:p>
        </p:txBody>
      </p:sp>
      <p:sp>
        <p:nvSpPr>
          <p:cNvPr id="7" name="圓角矩形 6"/>
          <p:cNvSpPr/>
          <p:nvPr/>
        </p:nvSpPr>
        <p:spPr>
          <a:xfrm>
            <a:off x="2460705" y="3972154"/>
            <a:ext cx="1311255" cy="4426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課程網資訊</a:t>
            </a:r>
            <a:endParaRPr kumimoji="1" lang="zh-TW" altLang="en-US" sz="1400" b="1" dirty="0"/>
          </a:p>
        </p:txBody>
      </p:sp>
      <p:cxnSp>
        <p:nvCxnSpPr>
          <p:cNvPr id="12" name="直線箭頭接點 11"/>
          <p:cNvCxnSpPr>
            <a:stCxn id="5" idx="3"/>
            <a:endCxn id="3" idx="1"/>
          </p:cNvCxnSpPr>
          <p:nvPr/>
        </p:nvCxnSpPr>
        <p:spPr>
          <a:xfrm flipV="1">
            <a:off x="1423218" y="2164874"/>
            <a:ext cx="1037487" cy="1278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5" idx="3"/>
            <a:endCxn id="7" idx="1"/>
          </p:cNvCxnSpPr>
          <p:nvPr/>
        </p:nvCxnSpPr>
        <p:spPr>
          <a:xfrm>
            <a:off x="1423218" y="3443840"/>
            <a:ext cx="1037487" cy="7496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7843368" y="5533963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網路爬蟲</a:t>
            </a:r>
            <a:endParaRPr kumimoji="1" lang="zh-TW" altLang="en-US" sz="14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08733" y="41326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</a:rPr>
              <a:t>學生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519" l="51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13" y="4782208"/>
            <a:ext cx="1853150" cy="1276404"/>
          </a:xfrm>
          <a:prstGeom prst="rect">
            <a:avLst/>
          </a:prstGeom>
        </p:spPr>
      </p:pic>
      <p:cxnSp>
        <p:nvCxnSpPr>
          <p:cNvPr id="19" name="直線箭頭接點 18"/>
          <p:cNvCxnSpPr>
            <a:stCxn id="17" idx="1"/>
            <a:endCxn id="16" idx="3"/>
          </p:cNvCxnSpPr>
          <p:nvPr/>
        </p:nvCxnSpPr>
        <p:spPr>
          <a:xfrm flipH="1">
            <a:off x="9154623" y="5420410"/>
            <a:ext cx="1013990" cy="343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31"/>
          <p:cNvCxnSpPr>
            <a:stCxn id="31" idx="3"/>
            <a:endCxn id="16" idx="1"/>
          </p:cNvCxnSpPr>
          <p:nvPr/>
        </p:nvCxnSpPr>
        <p:spPr>
          <a:xfrm>
            <a:off x="3771960" y="5755294"/>
            <a:ext cx="4071408" cy="8753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2460705" y="5533963"/>
            <a:ext cx="1311255" cy="4426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自動登入</a:t>
            </a:r>
            <a:endParaRPr kumimoji="1" lang="zh-TW" altLang="en-US" sz="1400" b="1" dirty="0"/>
          </a:p>
        </p:txBody>
      </p:sp>
      <p:cxnSp>
        <p:nvCxnSpPr>
          <p:cNvPr id="42" name="直線單箭頭接點 31"/>
          <p:cNvCxnSpPr>
            <a:stCxn id="16" idx="0"/>
            <a:endCxn id="90" idx="3"/>
          </p:cNvCxnSpPr>
          <p:nvPr/>
        </p:nvCxnSpPr>
        <p:spPr>
          <a:xfrm flipH="1" flipV="1">
            <a:off x="6728514" y="4188362"/>
            <a:ext cx="1770482" cy="1345601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 rot="2329058">
            <a:off x="7187289" y="4662639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&lt;&lt;include&gt;&gt;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080838" y="5428336"/>
            <a:ext cx="14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&lt;&lt;include&gt;&gt;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0612894" y="59547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chemeClr val="bg1"/>
                </a:solidFill>
              </a:rPr>
              <a:t>系統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408174" y="1158298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考試時間</a:t>
            </a:r>
            <a:endParaRPr kumimoji="1" lang="zh-TW" altLang="en-US" sz="1400" b="1" dirty="0"/>
          </a:p>
        </p:txBody>
      </p:sp>
      <p:sp>
        <p:nvSpPr>
          <p:cNvPr id="23" name="圓角矩形 22"/>
          <p:cNvSpPr/>
          <p:nvPr/>
        </p:nvSpPr>
        <p:spPr>
          <a:xfrm>
            <a:off x="5417257" y="1854580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作業繳交時間</a:t>
            </a:r>
            <a:endParaRPr kumimoji="1" lang="zh-TW" altLang="en-US" sz="1400" b="1" dirty="0"/>
          </a:p>
        </p:txBody>
      </p:sp>
      <p:sp>
        <p:nvSpPr>
          <p:cNvPr id="26" name="圓角矩形 25"/>
          <p:cNvSpPr/>
          <p:nvPr/>
        </p:nvSpPr>
        <p:spPr>
          <a:xfrm>
            <a:off x="5408175" y="2533166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上課時間</a:t>
            </a:r>
            <a:endParaRPr kumimoji="1" lang="zh-TW" altLang="en-US" sz="1400" b="1" dirty="0"/>
          </a:p>
        </p:txBody>
      </p:sp>
      <p:cxnSp>
        <p:nvCxnSpPr>
          <p:cNvPr id="34" name="直線單箭頭接點 31"/>
          <p:cNvCxnSpPr>
            <a:stCxn id="23" idx="1"/>
            <a:endCxn id="3" idx="3"/>
          </p:cNvCxnSpPr>
          <p:nvPr/>
        </p:nvCxnSpPr>
        <p:spPr>
          <a:xfrm flipH="1">
            <a:off x="3771960" y="2084664"/>
            <a:ext cx="1645297" cy="80210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1"/>
          <p:cNvCxnSpPr>
            <a:stCxn id="26" idx="1"/>
            <a:endCxn id="3" idx="3"/>
          </p:cNvCxnSpPr>
          <p:nvPr/>
        </p:nvCxnSpPr>
        <p:spPr>
          <a:xfrm flipH="1" flipV="1">
            <a:off x="3771960" y="2164874"/>
            <a:ext cx="1636215" cy="598376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31"/>
          <p:cNvCxnSpPr>
            <a:stCxn id="20" idx="1"/>
            <a:endCxn id="3" idx="3"/>
          </p:cNvCxnSpPr>
          <p:nvPr/>
        </p:nvCxnSpPr>
        <p:spPr>
          <a:xfrm flipH="1">
            <a:off x="3771960" y="1388382"/>
            <a:ext cx="1636214" cy="776492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 rot="19768955">
            <a:off x="3963082" y="1358468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 rot="1440346">
            <a:off x="4196206" y="2541629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160115" y="1794572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5408173" y="3202976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設定通知</a:t>
            </a:r>
            <a:endParaRPr kumimoji="1" lang="zh-TW" altLang="en-US" sz="1400" b="1" dirty="0"/>
          </a:p>
        </p:txBody>
      </p:sp>
      <p:cxnSp>
        <p:nvCxnSpPr>
          <p:cNvPr id="58" name="直線單箭頭接點 31"/>
          <p:cNvCxnSpPr>
            <a:stCxn id="54" idx="1"/>
            <a:endCxn id="3" idx="3"/>
          </p:cNvCxnSpPr>
          <p:nvPr/>
        </p:nvCxnSpPr>
        <p:spPr>
          <a:xfrm flipH="1" flipV="1">
            <a:off x="3771960" y="2164874"/>
            <a:ext cx="1636213" cy="1268186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 rot="2352630">
            <a:off x="3972325" y="2841351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5417259" y="3958278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課程資訊</a:t>
            </a:r>
            <a:endParaRPr kumimoji="1" lang="zh-TW" altLang="en-US" sz="1400" b="1" dirty="0"/>
          </a:p>
        </p:txBody>
      </p:sp>
      <p:sp>
        <p:nvSpPr>
          <p:cNvPr id="91" name="圓角矩形 90"/>
          <p:cNvSpPr/>
          <p:nvPr/>
        </p:nvSpPr>
        <p:spPr>
          <a:xfrm>
            <a:off x="5417257" y="4628088"/>
            <a:ext cx="1311255" cy="4601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b="1" dirty="0" smtClean="0"/>
              <a:t>課程作業</a:t>
            </a:r>
            <a:endParaRPr kumimoji="1" lang="zh-TW" altLang="en-US" sz="1400" b="1" dirty="0"/>
          </a:p>
        </p:txBody>
      </p:sp>
      <p:cxnSp>
        <p:nvCxnSpPr>
          <p:cNvPr id="92" name="直線單箭頭接點 31"/>
          <p:cNvCxnSpPr>
            <a:stCxn id="7" idx="3"/>
            <a:endCxn id="90" idx="1"/>
          </p:cNvCxnSpPr>
          <p:nvPr/>
        </p:nvCxnSpPr>
        <p:spPr>
          <a:xfrm flipV="1">
            <a:off x="3771960" y="4188362"/>
            <a:ext cx="1645299" cy="5123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31"/>
          <p:cNvCxnSpPr>
            <a:stCxn id="91" idx="1"/>
            <a:endCxn id="7" idx="3"/>
          </p:cNvCxnSpPr>
          <p:nvPr/>
        </p:nvCxnSpPr>
        <p:spPr>
          <a:xfrm flipH="1" flipV="1">
            <a:off x="3771960" y="4193485"/>
            <a:ext cx="1645297" cy="664687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 rot="1266075">
            <a:off x="4168833" y="4323405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&lt;&lt;extend&gt;&gt;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973580" y="3807777"/>
            <a:ext cx="14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&lt;&lt;include&gt;&gt;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ＵＭＬ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40BA354A-76E8-924D-BD0D-24BAB79036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94" y="1919263"/>
          <a:ext cx="20848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32">
                  <a:extLst>
                    <a:ext uri="{9D8B030D-6E8A-4147-A177-3AD203B41FA5}">
                      <a16:colId xmlns:a16="http://schemas.microsoft.com/office/drawing/2014/main" xmlns="" val="1335364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538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Acount</a:t>
                      </a:r>
                      <a:r>
                        <a:rPr lang="en-US" altLang="zh-TW" dirty="0"/>
                        <a:t> = “null”</a:t>
                      </a:r>
                    </a:p>
                    <a:p>
                      <a:r>
                        <a:rPr lang="en-US" altLang="zh-TW" dirty="0"/>
                        <a:t>- Password = “null”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6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getAccount</a:t>
                      </a:r>
                      <a:r>
                        <a:rPr lang="en-US" altLang="zh-TW" dirty="0"/>
                        <a:t> ()</a:t>
                      </a:r>
                    </a:p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getPassword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931445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FD9B289B-3DC2-5E4C-BF4F-FAC0C4CA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09156"/>
              </p:ext>
            </p:extLst>
          </p:nvPr>
        </p:nvGraphicFramePr>
        <p:xfrm>
          <a:off x="8975778" y="2001161"/>
          <a:ext cx="140439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90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WebCrawler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1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-Fetch()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</a:t>
                      </a:r>
                      <a:r>
                        <a:rPr lang="en-US" altLang="zh-TW" dirty="0" err="1"/>
                        <a:t>fileWriter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D6779E00-69C0-3E48-ADDB-097A2F061E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3963" y="4607107"/>
          <a:ext cx="15412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xmlns="" val="206965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Reminder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989172"/>
                  </a:ext>
                </a:extLst>
              </a:tr>
              <a:tr h="3084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8561588"/>
                  </a:ext>
                </a:extLst>
              </a:tr>
              <a:tr h="4861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dateSet</a:t>
                      </a:r>
                      <a:r>
                        <a:rPr lang="en-US" altLang="zh-TW" dirty="0"/>
                        <a:t>()</a:t>
                      </a:r>
                    </a:p>
                    <a:p>
                      <a:r>
                        <a:rPr lang="en-US" altLang="zh-TW" dirty="0"/>
                        <a:t>remember()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401655"/>
                  </a:ext>
                </a:extLst>
              </a:tr>
            </a:tbl>
          </a:graphicData>
        </a:graphic>
      </p:graphicFrame>
      <p:sp>
        <p:nvSpPr>
          <p:cNvPr id="12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類別圖形</a:t>
            </a:r>
            <a:endParaRPr lang="en-US" altLang="zh-TW" sz="32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40BA354A-76E8-924D-BD0D-24BAB79036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85778" y="2046060"/>
          <a:ext cx="208483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32">
                  <a:extLst>
                    <a:ext uri="{9D8B030D-6E8A-4147-A177-3AD203B41FA5}">
                      <a16:colId xmlns:a16="http://schemas.microsoft.com/office/drawing/2014/main" xmlns="" val="1335364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538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timer</a:t>
                      </a:r>
                      <a:r>
                        <a:rPr lang="en-US" altLang="zh-TW" baseline="0" dirty="0"/>
                        <a:t> : </a:t>
                      </a:r>
                      <a:r>
                        <a:rPr lang="en-US" altLang="zh-TW" baseline="0" dirty="0" err="1"/>
                        <a:t>int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6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firstTimeLogin</a:t>
                      </a:r>
                      <a:r>
                        <a:rPr lang="en-US" altLang="zh-TW" dirty="0"/>
                        <a:t>()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dirty="0" err="1"/>
                        <a:t>autoLogin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9314454"/>
                  </a:ext>
                </a:extLst>
              </a:tr>
            </a:tbl>
          </a:graphicData>
        </a:graphic>
      </p:graphicFrame>
      <p:cxnSp>
        <p:nvCxnSpPr>
          <p:cNvPr id="14" name="直線接點 13"/>
          <p:cNvCxnSpPr>
            <a:cxnSpLocks/>
            <a:stCxn id="8" idx="1"/>
            <a:endCxn id="22" idx="3"/>
          </p:cNvCxnSpPr>
          <p:nvPr/>
        </p:nvCxnSpPr>
        <p:spPr>
          <a:xfrm flipH="1">
            <a:off x="7883756" y="2689501"/>
            <a:ext cx="1092022" cy="3108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40BA354A-76E8-924D-BD0D-24BAB790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43063"/>
              </p:ext>
            </p:extLst>
          </p:nvPr>
        </p:nvGraphicFramePr>
        <p:xfrm>
          <a:off x="6463053" y="2068988"/>
          <a:ext cx="1420703" cy="130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703">
                  <a:extLst>
                    <a:ext uri="{9D8B030D-6E8A-4147-A177-3AD203B41FA5}">
                      <a16:colId xmlns:a16="http://schemas.microsoft.com/office/drawing/2014/main" xmlns="" val="1335364707"/>
                    </a:ext>
                  </a:extLst>
                </a:gridCol>
              </a:tblGrid>
              <a:tr h="25977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5387341"/>
                  </a:ext>
                </a:extLst>
              </a:tr>
              <a:tr h="468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6466613"/>
                  </a:ext>
                </a:extLst>
              </a:tr>
              <a:tr h="468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9314454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xmlns="" id="{FD9B289B-3DC2-5E4C-BF4F-FAC0C4CA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21726"/>
              </p:ext>
            </p:extLst>
          </p:nvPr>
        </p:nvGraphicFramePr>
        <p:xfrm>
          <a:off x="7593439" y="510179"/>
          <a:ext cx="171993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36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53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-Display()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cxnSp>
        <p:nvCxnSpPr>
          <p:cNvPr id="70" name="直線箭頭接點 69"/>
          <p:cNvCxnSpPr>
            <a:cxnSpLocks/>
            <a:stCxn id="22" idx="0"/>
            <a:endCxn id="69" idx="1"/>
          </p:cNvCxnSpPr>
          <p:nvPr/>
        </p:nvCxnSpPr>
        <p:spPr>
          <a:xfrm flipV="1">
            <a:off x="7173404" y="1063899"/>
            <a:ext cx="420035" cy="10050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4AE34704-7D87-3848-A793-5517B5623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11931" y="4053387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Schedual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649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xmlns="" id="{BCD4EA00-446F-4243-80F3-CF79F720BA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1988" y="4053387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Lecture()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274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E5881510-2C8D-EC46-978A-5A1C7ED943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32045" y="4053387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News()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58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xmlns="" id="{E1FC48D3-3BBB-EA4B-81DD-94383B17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0097"/>
              </p:ext>
            </p:extLst>
          </p:nvPr>
        </p:nvGraphicFramePr>
        <p:xfrm>
          <a:off x="8642102" y="4051609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:a16="http://schemas.microsoft.com/office/drawing/2014/main" xmlns="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Grade()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05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19712"/>
                  </a:ext>
                </a:extLst>
              </a:tr>
            </a:tbl>
          </a:graphicData>
        </a:graphic>
      </p:graphicFrame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xmlns="" id="{70A4E990-33BB-6549-A39A-AC09BBEFE546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3335171" y="4607107"/>
            <a:ext cx="776760" cy="6858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xmlns="" id="{A69FC3F0-B2A0-3744-97E0-5511F2791EAF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5570610" y="2720587"/>
            <a:ext cx="892443" cy="1381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xmlns="" id="{AACCC9CA-118A-A74A-88A9-6B186703D854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2932926" y="2734400"/>
            <a:ext cx="552852" cy="782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>
            <a:extLst>
              <a:ext uri="{FF2B5EF4-FFF2-40B4-BE49-F238E27FC236}">
                <a16:creationId xmlns:a16="http://schemas.microsoft.com/office/drawing/2014/main" xmlns="" id="{374104E1-6A6C-C749-89F6-4BF1DD5EC780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rot="5400000" flipH="1" flipV="1">
            <a:off x="5611287" y="2491270"/>
            <a:ext cx="681201" cy="24430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>
            <a:extLst>
              <a:ext uri="{FF2B5EF4-FFF2-40B4-BE49-F238E27FC236}">
                <a16:creationId xmlns:a16="http://schemas.microsoft.com/office/drawing/2014/main" xmlns="" id="{50C377B4-2C45-3A49-8A8A-BE664BA9259A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5400000" flipH="1" flipV="1">
            <a:off x="6366315" y="3246299"/>
            <a:ext cx="681201" cy="9329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>
            <a:extLst>
              <a:ext uri="{FF2B5EF4-FFF2-40B4-BE49-F238E27FC236}">
                <a16:creationId xmlns:a16="http://schemas.microsoft.com/office/drawing/2014/main" xmlns="" id="{0E456180-8636-D044-BB41-ECFEDA42220C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rot="16200000" flipV="1">
            <a:off x="7121344" y="3424247"/>
            <a:ext cx="681201" cy="5770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>
            <a:extLst>
              <a:ext uri="{FF2B5EF4-FFF2-40B4-BE49-F238E27FC236}">
                <a16:creationId xmlns:a16="http://schemas.microsoft.com/office/drawing/2014/main" xmlns="" id="{7B2F521B-BEF1-754E-BC5E-A54A10687B07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rot="16200000" flipV="1">
            <a:off x="7877262" y="2668329"/>
            <a:ext cx="679423" cy="20871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="" xmlns:a16="http://schemas.microsoft.com/office/drawing/2014/main" id="{C701470D-AD1E-B64F-A296-8162A4DFDA4C}"/>
              </a:ext>
            </a:extLst>
          </p:cNvPr>
          <p:cNvSpPr/>
          <p:nvPr/>
        </p:nvSpPr>
        <p:spPr>
          <a:xfrm>
            <a:off x="5342318" y="3816693"/>
            <a:ext cx="1237488" cy="6339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Store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="" xmlns:a16="http://schemas.microsoft.com/office/drawing/2014/main" id="{71CB8EB4-A7C0-0043-8C27-A9851BEEF135}"/>
              </a:ext>
            </a:extLst>
          </p:cNvPr>
          <p:cNvSpPr/>
          <p:nvPr/>
        </p:nvSpPr>
        <p:spPr>
          <a:xfrm>
            <a:off x="3326758" y="3816693"/>
            <a:ext cx="1237488" cy="6339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</a:t>
            </a:r>
            <a:r>
              <a:rPr kumimoji="1" lang="en-US" altLang="zh-TW" dirty="0" smtClean="0"/>
              <a:t>etch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="" xmlns:a16="http://schemas.microsoft.com/office/drawing/2014/main" id="{513DCC42-EDF8-E145-87D4-012515F6E43A}"/>
              </a:ext>
            </a:extLst>
          </p:cNvPr>
          <p:cNvSpPr/>
          <p:nvPr/>
        </p:nvSpPr>
        <p:spPr>
          <a:xfrm>
            <a:off x="5338853" y="2367077"/>
            <a:ext cx="1237488" cy="6339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Login Again</a:t>
            </a:r>
            <a:endParaRPr kumimoji="1" lang="en-US" altLang="zh-CN" dirty="0"/>
          </a:p>
        </p:txBody>
      </p:sp>
      <p:sp>
        <p:nvSpPr>
          <p:cNvPr id="7" name="橢圓 6">
            <a:extLst>
              <a:ext uri="{FF2B5EF4-FFF2-40B4-BE49-F238E27FC236}">
                <a16:creationId xmlns="" xmlns:a16="http://schemas.microsoft.com/office/drawing/2014/main" id="{D43D2BCA-4519-544E-9188-E77C834FCA49}"/>
              </a:ext>
            </a:extLst>
          </p:cNvPr>
          <p:cNvSpPr/>
          <p:nvPr/>
        </p:nvSpPr>
        <p:spPr>
          <a:xfrm>
            <a:off x="1710774" y="3257526"/>
            <a:ext cx="426720" cy="4267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FB86883F-68C8-7B48-B4CE-19E4E8517D53}"/>
              </a:ext>
            </a:extLst>
          </p:cNvPr>
          <p:cNvSpPr txBox="1"/>
          <p:nvPr/>
        </p:nvSpPr>
        <p:spPr>
          <a:xfrm>
            <a:off x="1436443" y="2839654"/>
            <a:ext cx="100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Log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in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9" name="手繪多邊形 8">
            <a:extLst>
              <a:ext uri="{FF2B5EF4-FFF2-40B4-BE49-F238E27FC236}">
                <a16:creationId xmlns="" xmlns:a16="http://schemas.microsoft.com/office/drawing/2014/main" id="{05C458A1-FAD4-0047-B41F-FA9BC1B861C6}"/>
              </a:ext>
            </a:extLst>
          </p:cNvPr>
          <p:cNvSpPr/>
          <p:nvPr/>
        </p:nvSpPr>
        <p:spPr>
          <a:xfrm>
            <a:off x="1952517" y="3719192"/>
            <a:ext cx="1331025" cy="552434"/>
          </a:xfrm>
          <a:custGeom>
            <a:avLst/>
            <a:gdLst>
              <a:gd name="connsiteX0" fmla="*/ 0 w 1316736"/>
              <a:gd name="connsiteY0" fmla="*/ 0 h 477633"/>
              <a:gd name="connsiteX1" fmla="*/ 475488 w 1316736"/>
              <a:gd name="connsiteY1" fmla="*/ 451104 h 477633"/>
              <a:gd name="connsiteX2" fmla="*/ 1316736 w 1316736"/>
              <a:gd name="connsiteY2" fmla="*/ 414528 h 4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736" h="477633">
                <a:moveTo>
                  <a:pt x="0" y="0"/>
                </a:moveTo>
                <a:cubicBezTo>
                  <a:pt x="128016" y="191008"/>
                  <a:pt x="256032" y="382016"/>
                  <a:pt x="475488" y="451104"/>
                </a:cubicBezTo>
                <a:cubicBezTo>
                  <a:pt x="694944" y="520192"/>
                  <a:pt x="1072896" y="434848"/>
                  <a:pt x="1316736" y="414528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手繪多邊形 9">
            <a:extLst>
              <a:ext uri="{FF2B5EF4-FFF2-40B4-BE49-F238E27FC236}">
                <a16:creationId xmlns="" xmlns:a16="http://schemas.microsoft.com/office/drawing/2014/main" id="{FB0B6617-87A2-BB4A-B536-07B34D432B41}"/>
              </a:ext>
            </a:extLst>
          </p:cNvPr>
          <p:cNvSpPr/>
          <p:nvPr/>
        </p:nvSpPr>
        <p:spPr>
          <a:xfrm>
            <a:off x="6600587" y="2816847"/>
            <a:ext cx="1702042" cy="1151718"/>
          </a:xfrm>
          <a:custGeom>
            <a:avLst/>
            <a:gdLst>
              <a:gd name="connsiteX0" fmla="*/ 390144 w 418540"/>
              <a:gd name="connsiteY0" fmla="*/ 755904 h 755904"/>
              <a:gd name="connsiteX1" fmla="*/ 377952 w 418540"/>
              <a:gd name="connsiteY1" fmla="*/ 195072 h 755904"/>
              <a:gd name="connsiteX2" fmla="*/ 0 w 418540"/>
              <a:gd name="connsiteY2" fmla="*/ 0 h 75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0" h="755904">
                <a:moveTo>
                  <a:pt x="390144" y="755904"/>
                </a:moveTo>
                <a:cubicBezTo>
                  <a:pt x="416560" y="538480"/>
                  <a:pt x="442976" y="321056"/>
                  <a:pt x="377952" y="195072"/>
                </a:cubicBezTo>
                <a:cubicBezTo>
                  <a:pt x="312928" y="69088"/>
                  <a:pt x="156464" y="34544"/>
                  <a:pt x="0" y="0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A785E42A-74C5-B446-B4E5-DEB091E3F5C4}"/>
              </a:ext>
            </a:extLst>
          </p:cNvPr>
          <p:cNvSpPr txBox="1"/>
          <p:nvPr/>
        </p:nvSpPr>
        <p:spPr>
          <a:xfrm>
            <a:off x="7280481" y="2367077"/>
            <a:ext cx="149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Refresh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4E06A908-92E5-FB4A-B75C-45BE72BEF2D0}"/>
              </a:ext>
            </a:extLst>
          </p:cNvPr>
          <p:cNvSpPr txBox="1"/>
          <p:nvPr/>
        </p:nvSpPr>
        <p:spPr>
          <a:xfrm>
            <a:off x="3588012" y="2424171"/>
            <a:ext cx="1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Renew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="" xmlns:a16="http://schemas.microsoft.com/office/drawing/2014/main" id="{260D0BF2-9003-C44A-A61A-CCD6F0516587}"/>
              </a:ext>
            </a:extLst>
          </p:cNvPr>
          <p:cNvSpPr/>
          <p:nvPr/>
        </p:nvSpPr>
        <p:spPr>
          <a:xfrm>
            <a:off x="7537992" y="3802954"/>
            <a:ext cx="1237488" cy="6339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Display</a:t>
            </a:r>
            <a:endParaRPr kumimoji="1" lang="en-US" altLang="zh-CN" dirty="0"/>
          </a:p>
        </p:txBody>
      </p:sp>
      <p:sp>
        <p:nvSpPr>
          <p:cNvPr id="14" name="橢圓 13">
            <a:extLst>
              <a:ext uri="{FF2B5EF4-FFF2-40B4-BE49-F238E27FC236}">
                <a16:creationId xmlns="" xmlns:a16="http://schemas.microsoft.com/office/drawing/2014/main" id="{AB1F4AA7-2A18-6F45-8A21-3BF3BF8B7645}"/>
              </a:ext>
            </a:extLst>
          </p:cNvPr>
          <p:cNvSpPr/>
          <p:nvPr/>
        </p:nvSpPr>
        <p:spPr>
          <a:xfrm>
            <a:off x="9632243" y="4410172"/>
            <a:ext cx="426720" cy="4267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手繪多邊形 14">
            <a:extLst>
              <a:ext uri="{FF2B5EF4-FFF2-40B4-BE49-F238E27FC236}">
                <a16:creationId xmlns="" xmlns:a16="http://schemas.microsoft.com/office/drawing/2014/main" id="{3C76A42B-2246-DA43-9562-C35F768F8827}"/>
              </a:ext>
            </a:extLst>
          </p:cNvPr>
          <p:cNvSpPr/>
          <p:nvPr/>
        </p:nvSpPr>
        <p:spPr>
          <a:xfrm>
            <a:off x="8775481" y="3953058"/>
            <a:ext cx="1121287" cy="457114"/>
          </a:xfrm>
          <a:custGeom>
            <a:avLst/>
            <a:gdLst>
              <a:gd name="connsiteX0" fmla="*/ 0 w 1419367"/>
              <a:gd name="connsiteY0" fmla="*/ 166115 h 275297"/>
              <a:gd name="connsiteX1" fmla="*/ 723331 w 1419367"/>
              <a:gd name="connsiteY1" fmla="*/ 2342 h 275297"/>
              <a:gd name="connsiteX2" fmla="*/ 1419367 w 1419367"/>
              <a:gd name="connsiteY2" fmla="*/ 275297 h 27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367" h="275297">
                <a:moveTo>
                  <a:pt x="0" y="166115"/>
                </a:moveTo>
                <a:cubicBezTo>
                  <a:pt x="243385" y="75130"/>
                  <a:pt x="486770" y="-15855"/>
                  <a:pt x="723331" y="2342"/>
                </a:cubicBezTo>
                <a:cubicBezTo>
                  <a:pt x="959892" y="20539"/>
                  <a:pt x="1271516" y="186587"/>
                  <a:pt x="1419367" y="275297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245A247E-1551-4347-BDE8-FDA2B1B50000}"/>
              </a:ext>
            </a:extLst>
          </p:cNvPr>
          <p:cNvSpPr txBox="1"/>
          <p:nvPr/>
        </p:nvSpPr>
        <p:spPr>
          <a:xfrm>
            <a:off x="9391361" y="4836892"/>
            <a:ext cx="133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Log out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="" xmlns:a16="http://schemas.microsoft.com/office/drawing/2014/main" id="{2D6145EC-E052-7E42-9D70-2CEDFBE6938E}"/>
              </a:ext>
            </a:extLst>
          </p:cNvPr>
          <p:cNvSpPr/>
          <p:nvPr/>
        </p:nvSpPr>
        <p:spPr>
          <a:xfrm>
            <a:off x="3856963" y="2816845"/>
            <a:ext cx="1369383" cy="1015725"/>
          </a:xfrm>
          <a:custGeom>
            <a:avLst/>
            <a:gdLst>
              <a:gd name="connsiteX0" fmla="*/ 649780 w 649780"/>
              <a:gd name="connsiteY0" fmla="*/ 0 h 764275"/>
              <a:gd name="connsiteX1" fmla="*/ 76574 w 649780"/>
              <a:gd name="connsiteY1" fmla="*/ 286603 h 764275"/>
              <a:gd name="connsiteX2" fmla="*/ 21983 w 649780"/>
              <a:gd name="connsiteY2" fmla="*/ 764275 h 7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80" h="764275">
                <a:moveTo>
                  <a:pt x="649780" y="0"/>
                </a:moveTo>
                <a:cubicBezTo>
                  <a:pt x="415493" y="79612"/>
                  <a:pt x="181207" y="159224"/>
                  <a:pt x="76574" y="286603"/>
                </a:cubicBezTo>
                <a:cubicBezTo>
                  <a:pt x="-28059" y="413982"/>
                  <a:pt x="-3038" y="589128"/>
                  <a:pt x="21983" y="764275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狀態圖形</a:t>
            </a:r>
            <a:endParaRPr lang="en-US" altLang="zh-TW" sz="32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cxnSp>
        <p:nvCxnSpPr>
          <p:cNvPr id="24" name="直線箭頭接點 23"/>
          <p:cNvCxnSpPr>
            <a:stCxn id="5" idx="3"/>
            <a:endCxn id="4" idx="1"/>
          </p:cNvCxnSpPr>
          <p:nvPr/>
        </p:nvCxnSpPr>
        <p:spPr>
          <a:xfrm>
            <a:off x="4564246" y="4133685"/>
            <a:ext cx="77807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箭頭接點 24"/>
          <p:cNvCxnSpPr>
            <a:endCxn id="13" idx="1"/>
          </p:cNvCxnSpPr>
          <p:nvPr/>
        </p:nvCxnSpPr>
        <p:spPr>
          <a:xfrm flipV="1">
            <a:off x="6600587" y="4119946"/>
            <a:ext cx="937405" cy="1373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="" xmlns:a16="http://schemas.microsoft.com/office/drawing/2014/main" id="{4E06A908-92E5-FB4A-B75C-45BE72BEF2D0}"/>
              </a:ext>
            </a:extLst>
          </p:cNvPr>
          <p:cNvSpPr txBox="1"/>
          <p:nvPr/>
        </p:nvSpPr>
        <p:spPr>
          <a:xfrm>
            <a:off x="4153018" y="4476249"/>
            <a:ext cx="160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Download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="" xmlns:a16="http://schemas.microsoft.com/office/drawing/2014/main" id="{4E06A908-92E5-FB4A-B75C-45BE72BEF2D0}"/>
              </a:ext>
            </a:extLst>
          </p:cNvPr>
          <p:cNvSpPr txBox="1"/>
          <p:nvPr/>
        </p:nvSpPr>
        <p:spPr>
          <a:xfrm>
            <a:off x="6592021" y="4508058"/>
            <a:ext cx="1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Read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27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目錄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525970" y="185222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25970" y="266350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25970" y="347477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25970" y="428605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10844" y="1875683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Yuanti TC" charset="-120"/>
                  <a:ea typeface="Yuanti TC" charset="-120"/>
                  <a:cs typeface="Yuanti TC" charset="-120"/>
                </a:rPr>
                <a:t>簡介</a:t>
              </a:r>
              <a:endParaRPr lang="en-US" altLang="zh-TW" sz="2400" b="1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10844" y="2692873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Yuanti TC" charset="-120"/>
                  <a:ea typeface="Yuanti TC" charset="-120"/>
                  <a:cs typeface="Yuanti TC" charset="-120"/>
                </a:rPr>
                <a:t>功能結構圖</a:t>
              </a:r>
              <a:endParaRPr lang="zh-CN" altLang="en-US" sz="2400" b="1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10844" y="3510063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系統架構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10844" y="4327253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ＵＭＬ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椭圆 159"/>
          <p:cNvSpPr/>
          <p:nvPr/>
        </p:nvSpPr>
        <p:spPr>
          <a:xfrm>
            <a:off x="7525970" y="509732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0" name="组合 22"/>
          <p:cNvGrpSpPr/>
          <p:nvPr/>
        </p:nvGrpSpPr>
        <p:grpSpPr>
          <a:xfrm>
            <a:off x="8510844" y="5144443"/>
            <a:ext cx="2357190" cy="495300"/>
            <a:chOff x="8846728" y="4295858"/>
            <a:chExt cx="2357190" cy="495300"/>
          </a:xfrm>
        </p:grpSpPr>
        <p:sp>
          <p:nvSpPr>
            <p:cNvPr id="103" name="矩形 102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70"/>
            <p:cNvSpPr txBox="1"/>
            <p:nvPr/>
          </p:nvSpPr>
          <p:spPr>
            <a:xfrm>
              <a:off x="8858444" y="4320516"/>
              <a:ext cx="23454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Resource Required</a:t>
              </a:r>
            </a:p>
          </p:txBody>
        </p:sp>
      </p:grpSp>
      <p:sp>
        <p:nvSpPr>
          <p:cNvPr id="141" name="椭圆 159"/>
          <p:cNvSpPr/>
          <p:nvPr/>
        </p:nvSpPr>
        <p:spPr>
          <a:xfrm>
            <a:off x="7525970" y="590860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42" name="组合 22"/>
          <p:cNvGrpSpPr/>
          <p:nvPr/>
        </p:nvGrpSpPr>
        <p:grpSpPr>
          <a:xfrm>
            <a:off x="8510844" y="5955718"/>
            <a:ext cx="2357190" cy="495300"/>
            <a:chOff x="8846728" y="4295858"/>
            <a:chExt cx="2357190" cy="495300"/>
          </a:xfrm>
        </p:grpSpPr>
        <p:sp>
          <p:nvSpPr>
            <p:cNvPr id="143" name="矩形 142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6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Schedule</a:t>
              </a:r>
              <a:endPara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  <p:bldP spid="98" grpId="0" bldLvl="0" animBg="1"/>
      <p:bldP spid="14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系統活動圖</a:t>
            </a:r>
            <a:endParaRPr lang="en-US" altLang="zh-TW" sz="32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891775" y="928939"/>
            <a:ext cx="220609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75" name="圖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75" y="928940"/>
            <a:ext cx="4159405" cy="578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1"/>
          <p:cNvSpPr txBox="1"/>
          <p:nvPr/>
        </p:nvSpPr>
        <p:spPr>
          <a:xfrm>
            <a:off x="2234444" y="218395"/>
            <a:ext cx="298994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5</a:t>
            </a:r>
          </a:p>
        </p:txBody>
      </p:sp>
      <p:sp>
        <p:nvSpPr>
          <p:cNvPr id="41" name="文本框 48"/>
          <p:cNvSpPr txBox="1"/>
          <p:nvPr/>
        </p:nvSpPr>
        <p:spPr>
          <a:xfrm>
            <a:off x="4263308" y="2141707"/>
            <a:ext cx="558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 </a:t>
            </a:r>
            <a:r>
              <a:rPr lang="zh-TW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介面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连接符 57"/>
          <p:cNvCxnSpPr/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58"/>
          <p:cNvCxnSpPr/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60"/>
          <p:cNvCxnSpPr/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61"/>
          <p:cNvCxnSpPr/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2" name="直接连接符 63"/>
          <p:cNvCxnSpPr/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71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首頁介面</a:t>
            </a:r>
            <a:endParaRPr lang="en-US" altLang="zh-TW" sz="32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40731" y="1321059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2440731" y="1333188"/>
            <a:ext cx="2631439" cy="158547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2440731" y="1503939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/>
              <a:t>公告          登出</a:t>
            </a:r>
            <a:endParaRPr kumimoji="1" lang="zh-TW" altLang="en-US" dirty="0"/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30" y="1513607"/>
            <a:ext cx="406400" cy="3302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3"/>
          <a:stretch/>
        </p:blipFill>
        <p:spPr>
          <a:xfrm>
            <a:off x="2440729" y="1851423"/>
            <a:ext cx="2655593" cy="4136681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2440729" y="1321059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111291" y="1991619"/>
            <a:ext cx="1778000" cy="772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111291" y="3972819"/>
            <a:ext cx="1778000" cy="86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111291" y="2955797"/>
            <a:ext cx="1778000" cy="8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111291" y="5012701"/>
            <a:ext cx="1778000" cy="8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2999531" y="2104490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巨量資料分析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新的講義已上傳</a:t>
            </a:r>
            <a:endParaRPr kumimoji="1" lang="en-US" altLang="zh-TW" sz="105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999531" y="3045195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107.12.20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004610" y="5102099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107.12.06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999531" y="4046481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作業於今日</a:t>
            </a:r>
            <a:r>
              <a:rPr kumimoji="1" lang="en-US" altLang="zh-TW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24:00</a:t>
            </a:r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solidFill>
                <a:srgbClr val="C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02574" y="1321059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7002574" y="1333188"/>
            <a:ext cx="2631439" cy="158547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7002574" y="1503939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/>
              <a:t>公告          登出</a:t>
            </a:r>
            <a:endParaRPr kumimoji="1" lang="zh-TW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3" y="1528355"/>
            <a:ext cx="406400" cy="310864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3"/>
          <a:stretch/>
        </p:blipFill>
        <p:spPr>
          <a:xfrm>
            <a:off x="7002572" y="1851423"/>
            <a:ext cx="2655593" cy="4136681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7002572" y="1321059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7673134" y="1991619"/>
            <a:ext cx="1778000" cy="77216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7673134" y="3972819"/>
            <a:ext cx="1778000" cy="86360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7673134" y="2955797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7673134" y="5012701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7561374" y="2104490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巨量資料分析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新的講義已上傳</a:t>
            </a:r>
            <a:endParaRPr kumimoji="1" lang="en-US" altLang="zh-TW" sz="105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561374" y="3045195"/>
            <a:ext cx="1889760" cy="684803"/>
          </a:xfrm>
          <a:prstGeom prst="rect">
            <a:avLst/>
          </a:prstGeom>
          <a:solidFill>
            <a:srgbClr val="BEC6D7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107.12.20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566453" y="5102099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107.12.06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561374" y="4046481"/>
            <a:ext cx="1889760" cy="684803"/>
          </a:xfrm>
          <a:prstGeom prst="rect">
            <a:avLst/>
          </a:prstGeom>
          <a:solidFill>
            <a:srgbClr val="B1B9C9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作業於今日</a:t>
            </a:r>
            <a:r>
              <a:rPr kumimoji="1" lang="en-US" altLang="zh-TW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24:00</a:t>
            </a:r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solidFill>
                <a:srgbClr val="C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91432" y="7757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02574" y="1858555"/>
            <a:ext cx="1489462" cy="4129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02571" y="2403896"/>
            <a:ext cx="13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本學期選課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023808" y="2893390"/>
            <a:ext cx="13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課程教材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023808" y="3351279"/>
            <a:ext cx="13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設置通知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002571" y="1942343"/>
            <a:ext cx="13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首頁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4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首頁介面</a:t>
            </a:r>
            <a:endParaRPr lang="en-US" altLang="zh-TW" sz="32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7877" y="1309909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687877" y="1322038"/>
            <a:ext cx="2631439" cy="158547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687877" y="1492789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/>
              <a:t>         登出</a:t>
            </a:r>
            <a:endParaRPr kumimoji="1" lang="zh-TW" altLang="en-US" dirty="0"/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6" y="1502457"/>
            <a:ext cx="406400" cy="3302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3"/>
          <a:stretch/>
        </p:blipFill>
        <p:spPr>
          <a:xfrm>
            <a:off x="687875" y="1840273"/>
            <a:ext cx="2655593" cy="4136681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687875" y="1309909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1358437" y="1980469"/>
            <a:ext cx="1778000" cy="772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358437" y="3961669"/>
            <a:ext cx="1778000" cy="86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358437" y="2944647"/>
            <a:ext cx="1778000" cy="8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1358437" y="5001551"/>
            <a:ext cx="1778000" cy="8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1246677" y="2093340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巨量資料分析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新的講義已上傳</a:t>
            </a:r>
            <a:endParaRPr kumimoji="1" lang="en-US" altLang="zh-TW" sz="105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246677" y="3034045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107.12.20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251756" y="5090949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107.12.06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246677" y="4035331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作業於今日</a:t>
            </a:r>
            <a:r>
              <a:rPr kumimoji="1" lang="en-US" altLang="zh-TW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24:00</a:t>
            </a:r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solidFill>
                <a:srgbClr val="C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14462" y="1330385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4714462" y="1342514"/>
            <a:ext cx="2631439" cy="158547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4714462" y="1513265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/>
              <a:t>          </a:t>
            </a:r>
            <a:r>
              <a:rPr kumimoji="1" lang="zh-TW" altLang="en-US" dirty="0" smtClean="0"/>
              <a:t>登出</a:t>
            </a:r>
            <a:endParaRPr kumimoji="1" lang="zh-TW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61" y="1537681"/>
            <a:ext cx="406400" cy="310864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3"/>
          <a:stretch/>
        </p:blipFill>
        <p:spPr>
          <a:xfrm>
            <a:off x="4714460" y="1860749"/>
            <a:ext cx="2655593" cy="4136681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4714460" y="1330385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385022" y="2000945"/>
            <a:ext cx="1778000" cy="77216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385022" y="3982145"/>
            <a:ext cx="1778000" cy="86360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385022" y="2965123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5385022" y="5022027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273262" y="2113816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巨量資料分析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新的講義已上傳</a:t>
            </a:r>
            <a:endParaRPr kumimoji="1" lang="en-US" altLang="zh-TW" sz="105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273262" y="3054521"/>
            <a:ext cx="1889760" cy="684803"/>
          </a:xfrm>
          <a:prstGeom prst="rect">
            <a:avLst/>
          </a:prstGeom>
          <a:solidFill>
            <a:srgbClr val="BEC6D7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107.12.20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78341" y="5111425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107.12.06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273262" y="4055807"/>
            <a:ext cx="1889760" cy="684803"/>
          </a:xfrm>
          <a:prstGeom prst="rect">
            <a:avLst/>
          </a:prstGeom>
          <a:solidFill>
            <a:srgbClr val="B1B9C9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作業於今日</a:t>
            </a:r>
            <a:r>
              <a:rPr kumimoji="1" lang="en-US" altLang="zh-TW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24:00</a:t>
            </a:r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solidFill>
                <a:srgbClr val="C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91432" y="7757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302626" y="1479213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本學期選課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3" y="1828069"/>
            <a:ext cx="2602173" cy="4142186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5485856" y="1510794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solidFill>
                  <a:schemeClr val="bg1"/>
                </a:solidFill>
              </a:rPr>
              <a:t>課程教材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" t="2158" r="3478" b="16666"/>
          <a:stretch/>
        </p:blipFill>
        <p:spPr>
          <a:xfrm>
            <a:off x="4707090" y="1848545"/>
            <a:ext cx="2659146" cy="4142186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714460" y="1857870"/>
            <a:ext cx="2631441" cy="2447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 smtClean="0">
                <a:solidFill>
                  <a:schemeClr val="tx1"/>
                </a:solidFill>
              </a:rPr>
              <a:t>107_</a:t>
            </a:r>
            <a:r>
              <a:rPr kumimoji="1" lang="zh-TW" altLang="en-US" sz="1400" dirty="0" smtClean="0">
                <a:solidFill>
                  <a:schemeClr val="tx1"/>
                </a:solidFill>
              </a:rPr>
              <a:t>電通係</a:t>
            </a:r>
            <a:r>
              <a:rPr kumimoji="1" lang="en-US" altLang="zh-TW" sz="1400" dirty="0" smtClean="0">
                <a:solidFill>
                  <a:schemeClr val="tx1"/>
                </a:solidFill>
              </a:rPr>
              <a:t>3B_</a:t>
            </a:r>
            <a:r>
              <a:rPr kumimoji="1" lang="zh-TW" altLang="en-US" sz="1400" dirty="0" smtClean="0">
                <a:solidFill>
                  <a:schemeClr val="tx1"/>
                </a:solidFill>
              </a:rPr>
              <a:t>軟體工程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三角形 6"/>
          <p:cNvSpPr/>
          <p:nvPr/>
        </p:nvSpPr>
        <p:spPr>
          <a:xfrm rot="10800000">
            <a:off x="7072569" y="1912791"/>
            <a:ext cx="212942" cy="1628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8737230" y="1330385"/>
            <a:ext cx="2631440" cy="46670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5847" b="-1"/>
          <a:stretch/>
        </p:blipFill>
        <p:spPr>
          <a:xfrm>
            <a:off x="8737230" y="1342514"/>
            <a:ext cx="2631439" cy="15854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8737230" y="1513265"/>
            <a:ext cx="2631439" cy="33528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TW" altLang="en-US" dirty="0" smtClean="0"/>
              <a:t>          </a:t>
            </a:r>
            <a:r>
              <a:rPr kumimoji="1" lang="zh-TW" altLang="en-US" dirty="0" smtClean="0"/>
              <a:t>登出</a:t>
            </a:r>
            <a:endParaRPr kumimoji="1"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229" y="1537681"/>
            <a:ext cx="406400" cy="310864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3"/>
          <a:stretch/>
        </p:blipFill>
        <p:spPr>
          <a:xfrm>
            <a:off x="8737228" y="1860749"/>
            <a:ext cx="2655593" cy="4136681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737228" y="1330385"/>
            <a:ext cx="2655593" cy="4667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9407790" y="2000945"/>
            <a:ext cx="1778000" cy="77216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9407790" y="3982145"/>
            <a:ext cx="1778000" cy="863600"/>
          </a:xfrm>
          <a:prstGeom prst="rect">
            <a:avLst/>
          </a:prstGeom>
          <a:solidFill>
            <a:srgbClr val="B1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9407790" y="2965123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9407790" y="5022027"/>
            <a:ext cx="1778000" cy="863600"/>
          </a:xfrm>
          <a:prstGeom prst="rect">
            <a:avLst/>
          </a:prstGeom>
          <a:solidFill>
            <a:srgbClr val="BE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9296030" y="2113816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巨量資料分析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新的講義已上傳</a:t>
            </a:r>
            <a:endParaRPr kumimoji="1" lang="en-US" altLang="zh-TW" sz="105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296030" y="3054521"/>
            <a:ext cx="1889760" cy="684803"/>
          </a:xfrm>
          <a:prstGeom prst="rect">
            <a:avLst/>
          </a:prstGeom>
          <a:solidFill>
            <a:srgbClr val="BEC6D7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107.12.20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1109" y="5111425"/>
            <a:ext cx="18897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作業於</a:t>
            </a:r>
            <a:r>
              <a:rPr kumimoji="1" lang="en-US" altLang="zh-TW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107.12.06 24:00</a:t>
            </a:r>
            <a:r>
              <a:rPr kumimoji="1" lang="zh-TW" altLang="en-US" sz="105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9296030" y="4055807"/>
            <a:ext cx="1889760" cy="684803"/>
          </a:xfrm>
          <a:prstGeom prst="rect">
            <a:avLst/>
          </a:prstGeom>
          <a:solidFill>
            <a:srgbClr val="B1B9C9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行動裝置作業系統應用實習</a:t>
            </a:r>
            <a:endParaRPr kumimoji="1" lang="en-US" altLang="zh-TW" sz="1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作業於今日</a:t>
            </a:r>
            <a:r>
              <a:rPr kumimoji="1" lang="en-US" altLang="zh-TW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24:00</a:t>
            </a:r>
            <a:r>
              <a:rPr kumimoji="1" lang="zh-TW" altLang="en-US" sz="1050" dirty="0" smtClean="0">
                <a:solidFill>
                  <a:srgbClr val="C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到期</a:t>
            </a:r>
            <a:endParaRPr kumimoji="1" lang="zh-TW" altLang="en-US" sz="1050" dirty="0">
              <a:solidFill>
                <a:srgbClr val="C0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9508624" y="1510794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設置通知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2" name="三角形 91"/>
          <p:cNvSpPr/>
          <p:nvPr/>
        </p:nvSpPr>
        <p:spPr>
          <a:xfrm rot="10800000">
            <a:off x="11095337" y="1912791"/>
            <a:ext cx="212942" cy="1628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" b="6629"/>
          <a:stretch/>
        </p:blipFill>
        <p:spPr>
          <a:xfrm>
            <a:off x="8754010" y="1872963"/>
            <a:ext cx="2614659" cy="40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1"/>
          <p:cNvSpPr txBox="1"/>
          <p:nvPr/>
        </p:nvSpPr>
        <p:spPr>
          <a:xfrm>
            <a:off x="2234444" y="218395"/>
            <a:ext cx="298994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6</a:t>
            </a:r>
          </a:p>
        </p:txBody>
      </p:sp>
      <p:sp>
        <p:nvSpPr>
          <p:cNvPr id="41" name="文本框 48"/>
          <p:cNvSpPr txBox="1"/>
          <p:nvPr/>
        </p:nvSpPr>
        <p:spPr>
          <a:xfrm>
            <a:off x="4263308" y="2141707"/>
            <a:ext cx="558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Resource Required</a:t>
            </a:r>
          </a:p>
          <a:p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连接符 57"/>
          <p:cNvCxnSpPr/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58"/>
          <p:cNvCxnSpPr/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60"/>
          <p:cNvCxnSpPr/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61"/>
          <p:cNvCxnSpPr/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2" name="直接连接符 63"/>
          <p:cNvCxnSpPr/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330208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Resource Required</a:t>
            </a:r>
          </a:p>
        </p:txBody>
      </p:sp>
      <p:sp>
        <p:nvSpPr>
          <p:cNvPr id="6" name="椭圆 152"/>
          <p:cNvSpPr/>
          <p:nvPr/>
        </p:nvSpPr>
        <p:spPr>
          <a:xfrm>
            <a:off x="1796969" y="1401851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09259" y="1401851"/>
            <a:ext cx="8034954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使用工具：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	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85195"/>
              </p:ext>
            </p:extLst>
          </p:nvPr>
        </p:nvGraphicFramePr>
        <p:xfrm>
          <a:off x="2032000" y="2876458"/>
          <a:ext cx="9066306" cy="269843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20219"/>
                <a:gridCol w="6246087"/>
              </a:tblGrid>
              <a:tr h="67460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2400" dirty="0" smtClean="0"/>
                        <a:t>項目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工具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60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2400" dirty="0" smtClean="0"/>
                        <a:t>操作介面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 Studio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6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報告製作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Word </a:t>
                      </a:r>
                      <a:r>
                        <a:rPr lang="zh-TW" altLang="en-US" sz="2800" dirty="0" smtClean="0"/>
                        <a:t>、 </a:t>
                      </a:r>
                      <a:r>
                        <a:rPr lang="en-US" altLang="zh-TW" sz="2800" dirty="0" smtClean="0"/>
                        <a:t>PPT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4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UML</a:t>
                      </a:r>
                      <a:r>
                        <a:rPr lang="zh-TW" altLang="en-US" sz="2400" dirty="0" smtClean="0"/>
                        <a:t>繪製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PPT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err="1" smtClean="0"/>
                        <a:t>draw.io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312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330208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Resource Required</a:t>
            </a:r>
          </a:p>
        </p:txBody>
      </p:sp>
      <p:sp>
        <p:nvSpPr>
          <p:cNvPr id="6" name="椭圆 152"/>
          <p:cNvSpPr/>
          <p:nvPr/>
        </p:nvSpPr>
        <p:spPr>
          <a:xfrm>
            <a:off x="1796969" y="1401851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09259" y="1401851"/>
            <a:ext cx="8034954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任務分配：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8935"/>
              </p:ext>
            </p:extLst>
          </p:nvPr>
        </p:nvGraphicFramePr>
        <p:xfrm>
          <a:off x="2032000" y="2876458"/>
          <a:ext cx="9066306" cy="306511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05471"/>
                <a:gridCol w="6260835"/>
              </a:tblGrid>
              <a:tr h="1021706">
                <a:tc>
                  <a:txBody>
                    <a:bodyPr/>
                    <a:lstStyle/>
                    <a:p>
                      <a:pPr lvl="0" algn="ctr"/>
                      <a:endParaRPr lang="en-US" altLang="zh-TW" dirty="0" smtClean="0"/>
                    </a:p>
                    <a:p>
                      <a:pPr lvl="0" algn="ctr"/>
                      <a:r>
                        <a:rPr lang="zh-TW" altLang="en-US" sz="2400" dirty="0" smtClean="0"/>
                        <a:t>成員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2400" dirty="0" smtClean="0"/>
                        <a:t>負責項目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廖辰懋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目的、構想說明、ＰＰＴ編寫</a:t>
                      </a:r>
                      <a:endParaRPr lang="en-US" altLang="zh-TW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1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王捷民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動機、需求分析、設計ＵＭＬ圖</a:t>
                      </a:r>
                      <a:endParaRPr lang="en-US" altLang="zh-TW" sz="2400" dirty="0" smtClean="0"/>
                    </a:p>
                    <a:p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927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1"/>
          <p:cNvSpPr txBox="1"/>
          <p:nvPr/>
        </p:nvSpPr>
        <p:spPr>
          <a:xfrm>
            <a:off x="2234444" y="218395"/>
            <a:ext cx="298994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7</a:t>
            </a:r>
            <a:endParaRPr lang="en-US" sz="30000" b="1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2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连接符 57"/>
          <p:cNvCxnSpPr/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58"/>
          <p:cNvCxnSpPr/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60"/>
          <p:cNvCxnSpPr/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61"/>
          <p:cNvCxnSpPr/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2" name="直接连接符 63"/>
          <p:cNvCxnSpPr/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696465" y="2656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3" name="文本框 48"/>
          <p:cNvSpPr txBox="1"/>
          <p:nvPr/>
        </p:nvSpPr>
        <p:spPr>
          <a:xfrm>
            <a:off x="4263308" y="2141707"/>
            <a:ext cx="558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Schedule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34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 bldLvl="0" animBg="1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42531" y="269901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Schedule</a:t>
            </a:r>
            <a:endParaRPr lang="en-US" altLang="zh-CN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51580"/>
              </p:ext>
            </p:extLst>
          </p:nvPr>
        </p:nvGraphicFramePr>
        <p:xfrm>
          <a:off x="2151282" y="988328"/>
          <a:ext cx="8135730" cy="529448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57083"/>
                <a:gridCol w="3091682"/>
                <a:gridCol w="3186965"/>
              </a:tblGrid>
              <a:tr h="547704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en-US" altLang="zh-TW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bg1"/>
                          </a:solidFill>
                          <a:latin typeface="PMingLiU" charset="-120"/>
                          <a:ea typeface="PMingLiU" charset="-120"/>
                          <a:cs typeface="PMingLiU" charset="-120"/>
                        </a:rPr>
                        <a:t>負責項目</a:t>
                      </a:r>
                      <a:endParaRPr lang="en-US" altLang="zh-TW" sz="2400" b="0" dirty="0" smtClean="0">
                        <a:solidFill>
                          <a:schemeClr val="bg1"/>
                        </a:solidFill>
                        <a:latin typeface="PMingLiU" charset="-120"/>
                        <a:ea typeface="PMingLiU" charset="-120"/>
                        <a:cs typeface="PMingLiU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負責人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108/10/28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動機、目的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需求分析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編寫構想說明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畫ＵＭＬ圖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畫系統狀態圖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ＰＰＴ編寫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期中報告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廖辰懋、王捷民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更改功能結構圖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更改類別圖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繳交第二次報告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818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42531" y="269901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Schedule</a:t>
            </a:r>
            <a:endParaRPr lang="en-US" altLang="zh-CN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80990"/>
              </p:ext>
            </p:extLst>
          </p:nvPr>
        </p:nvGraphicFramePr>
        <p:xfrm>
          <a:off x="2151282" y="988328"/>
          <a:ext cx="8135730" cy="481980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57083"/>
                <a:gridCol w="3091682"/>
                <a:gridCol w="3186965"/>
              </a:tblGrid>
              <a:tr h="547704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en-US" altLang="zh-TW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bg1"/>
                          </a:solidFill>
                          <a:latin typeface="PMingLiU" charset="-120"/>
                          <a:ea typeface="PMingLiU" charset="-120"/>
                          <a:cs typeface="PMingLiU" charset="-120"/>
                        </a:rPr>
                        <a:t>負責項目</a:t>
                      </a:r>
                      <a:endParaRPr lang="en-US" altLang="zh-TW" sz="2400" b="0" dirty="0" smtClean="0">
                        <a:solidFill>
                          <a:schemeClr val="bg1"/>
                        </a:solidFill>
                        <a:latin typeface="PMingLiU" charset="-120"/>
                        <a:ea typeface="PMingLiU" charset="-120"/>
                        <a:cs typeface="PMingLiU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負責人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108/12/01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繪製使用者案例圖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108/12/01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繪製活動圖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108/12/05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ＰＰＴ更新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108/12/11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繪製類別圖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108/12/15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ＷＯＲＤ檔更新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108/12/24</a:t>
                      </a:r>
                      <a:endParaRPr lang="en-US" altLang="zh-TW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ＰＰＴ編寫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109/01/04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ＰＰＴ上傳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109/01/04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期末報告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廖辰懋、王捷民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109/01/14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ＷＯＲＤ檔上傳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248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簡介</a:t>
            </a:r>
            <a:endParaRPr lang="zh-CN" altLang="en-US" sz="5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65523" y="2875931"/>
            <a:ext cx="3303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smtClean="0">
                <a:solidFill>
                  <a:schemeClr val="bg1"/>
                </a:solidFill>
              </a:rPr>
              <a:t>謝謝聆聽</a:t>
            </a:r>
            <a:endParaRPr kumimoji="1" lang="zh-TW" altLang="en-US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背景、趨勢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和動機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3" name="椭圆 152"/>
          <p:cNvSpPr/>
          <p:nvPr/>
        </p:nvSpPr>
        <p:spPr>
          <a:xfrm>
            <a:off x="1796969" y="1593579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152"/>
          <p:cNvSpPr/>
          <p:nvPr/>
        </p:nvSpPr>
        <p:spPr>
          <a:xfrm>
            <a:off x="1796969" y="3662171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09259" y="1593579"/>
            <a:ext cx="803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在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資訊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發展的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路上，人們一直都很重視使用上的便利性，其中使用</a:t>
            </a:r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取代網頁已經是習以為常的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事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。</a:t>
            </a: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809259" y="3662171"/>
            <a:ext cx="8034954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學生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很常需要登入學校課程網查詢課程資料，先要從瀏覽器開啟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在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開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網頁、輸入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密碼這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之間需要等待不少的時間，而且在登入後一段時間未使用網站，會有逾時問題，需要重新登入，這讓使用者多少會覺得不便利，故此我們想要做</a:t>
            </a:r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來解決這些問題。</a:t>
            </a: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bldLvl="0" animBg="1"/>
      <p:bldP spid="4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目的和需求分析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3" name="椭圆 152"/>
          <p:cNvSpPr/>
          <p:nvPr/>
        </p:nvSpPr>
        <p:spPr>
          <a:xfrm>
            <a:off x="1796969" y="1145466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152"/>
          <p:cNvSpPr/>
          <p:nvPr/>
        </p:nvSpPr>
        <p:spPr>
          <a:xfrm>
            <a:off x="1796969" y="32784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09259" y="1145466"/>
            <a:ext cx="8034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觀察出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學校課程網目前不具有完善的手機</a:t>
            </a:r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，我們想做出課程網的</a:t>
            </a:r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，能安裝在手機上，點開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直接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得到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學校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課程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網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的資訊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減少搜尋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時間。</a:t>
            </a:r>
            <a:endParaRPr lang="zh-TW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809259" y="3278448"/>
            <a:ext cx="803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登入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課程網須先開啟瀏覽器，搜尋和載入花費不少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，所以設計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加快登入速度。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網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頁放置過長時間需要重新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登入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定時重新登入解決使用者需重新登入的問題。</a:t>
            </a:r>
            <a:endParaRPr lang="en-US" altLang="zh-TW" sz="2400" dirty="0" smtClean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考試時間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、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作業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繳交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、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上課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時間容易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忘記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設有通知系統提醒使用者重要訊息。</a:t>
            </a:r>
            <a:endParaRPr lang="zh-TW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130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bldLvl="0" animBg="1"/>
      <p:bldP spid="4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構想說明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3" name="椭圆 152"/>
          <p:cNvSpPr/>
          <p:nvPr/>
        </p:nvSpPr>
        <p:spPr>
          <a:xfrm>
            <a:off x="1796969" y="170479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86354" y="1704790"/>
            <a:ext cx="803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首先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以學校課程網的密碼登入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會記錄密碼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和帳號，在一定時間之後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會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重新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登入網站抓取網頁資料，用這個方式解決逾時會登出的問題。在登入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之後，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我們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使用網路爬蟲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抓取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該使用者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課程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網的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資料，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並把資料傳送到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上讓使用者觀看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。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對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考試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</a:t>
            </a:r>
            <a:r>
              <a:rPr lang="zh-TW" altLang="en-US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、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作業繳交時間</a:t>
            </a:r>
            <a:r>
              <a:rPr lang="zh-TW" altLang="en-US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、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上課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進行通知。</a:t>
            </a:r>
            <a:endParaRPr lang="zh-TW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697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522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功能結構圖</a:t>
            </a:r>
            <a:endParaRPr lang="zh-CN" altLang="en-US" sz="5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功能結構圖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7" name="資料圖表 6"/>
          <p:cNvGraphicFramePr/>
          <p:nvPr>
            <p:extLst>
              <p:ext uri="{D42A27DB-BD31-4B8C-83A1-F6EECF244321}">
                <p14:modId xmlns:p14="http://schemas.microsoft.com/office/powerpoint/2010/main" val="1852456441"/>
              </p:ext>
            </p:extLst>
          </p:nvPr>
        </p:nvGraphicFramePr>
        <p:xfrm>
          <a:off x="1946787" y="1238865"/>
          <a:ext cx="7869627" cy="504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5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功能說明</a:t>
            </a:r>
            <a:endParaRPr lang="zh-CN" altLang="en-US" sz="32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66325"/>
              </p:ext>
            </p:extLst>
          </p:nvPr>
        </p:nvGraphicFramePr>
        <p:xfrm>
          <a:off x="1489587" y="1634064"/>
          <a:ext cx="9601199" cy="398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1328858"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800" dirty="0"/>
                    </a:p>
                  </a:txBody>
                  <a:tcPr/>
                </a:tc>
              </a:tr>
              <a:tr h="1328858">
                <a:tc rowSpan="2"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課程資訊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查看作業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可看到老師所設置的功課內容和繳交時間，但無法從ＡＰＰ上傳作業。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132885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查看資訊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包括課程大綱、預計進度、評分方式、課程成員等。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7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9416</TotalTime>
  <Words>1183</Words>
  <Application>Microsoft Macintosh PowerPoint</Application>
  <PresentationFormat>寬螢幕</PresentationFormat>
  <Paragraphs>348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Calibri</vt:lpstr>
      <vt:lpstr>Calibri Light</vt:lpstr>
      <vt:lpstr>Microsoft JhengHei</vt:lpstr>
      <vt:lpstr>PMingLiU</vt:lpstr>
      <vt:lpstr>Yuanti TC</vt:lpstr>
      <vt:lpstr>宋体</vt:lpstr>
      <vt:lpstr>微软雅黑</vt:lpstr>
      <vt:lpstr>新細明體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辰懋 廖</cp:lastModifiedBy>
  <cp:revision>95</cp:revision>
  <dcterms:created xsi:type="dcterms:W3CDTF">2017-05-21T03:23:00Z</dcterms:created>
  <dcterms:modified xsi:type="dcterms:W3CDTF">2019-01-02T13:27:32Z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