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后台网络服务架构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2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一。网络瓶颈</a:t>
            </a:r>
            <a:endParaRPr lang="en-US" altLang="zh-CN" dirty="0" smtClean="0"/>
          </a:p>
          <a:p>
            <a:r>
              <a:rPr lang="zh-CN" altLang="en-US" dirty="0" smtClean="0"/>
              <a:t>二。系统瓶颈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线程 </a:t>
            </a:r>
            <a:r>
              <a:rPr lang="en-US" altLang="zh-CN" dirty="0" smtClean="0"/>
              <a:t>leader-follow, one client per thread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2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仅网络架构测试</a:t>
            </a:r>
            <a:endParaRPr lang="en-US" altLang="zh-CN" dirty="0" smtClean="0"/>
          </a:p>
          <a:p>
            <a:r>
              <a:rPr lang="en-US" altLang="zh-CN" dirty="0" smtClean="0"/>
              <a:t>100</a:t>
            </a:r>
            <a:r>
              <a:rPr lang="zh-CN" altLang="en-US" dirty="0" smtClean="0"/>
              <a:t>万次，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个小时，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个连接，不丢包</a:t>
            </a:r>
            <a:endParaRPr lang="en-US" altLang="zh-CN" dirty="0" smtClean="0"/>
          </a:p>
          <a:p>
            <a:r>
              <a:rPr lang="zh-CN" altLang="en-US" dirty="0" smtClean="0"/>
              <a:t>系统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  <a:r>
              <a:rPr lang="en-US" altLang="zh-CN" dirty="0" smtClean="0"/>
              <a:t>50%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连测</a:t>
            </a:r>
            <a:endParaRPr lang="en-US" altLang="zh-CN" dirty="0" smtClean="0"/>
          </a:p>
          <a:p>
            <a:r>
              <a:rPr lang="en-US" altLang="zh-CN" dirty="0" smtClean="0"/>
              <a:t>1000</a:t>
            </a:r>
            <a:r>
              <a:rPr lang="zh-CN" altLang="en-US" dirty="0" smtClean="0"/>
              <a:t>个连接，</a:t>
            </a:r>
            <a:r>
              <a:rPr lang="en-US" altLang="zh-CN" dirty="0" smtClean="0"/>
              <a:t>1</a:t>
            </a:r>
            <a:r>
              <a:rPr lang="zh-CN" altLang="en-US" smtClean="0"/>
              <a:t>天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使用率 </a:t>
            </a:r>
            <a:r>
              <a:rPr lang="en-US" altLang="zh-CN" dirty="0" smtClean="0"/>
              <a:t>60%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22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后台网络服务架构</vt:lpstr>
      <vt:lpstr>两种瓶颈</vt:lpstr>
      <vt:lpstr>并发连接</vt:lpstr>
      <vt:lpstr>测试数据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后台网络服务架构</dc:title>
  <cp:lastModifiedBy>微软用户</cp:lastModifiedBy>
  <cp:revision>9</cp:revision>
  <dcterms:modified xsi:type="dcterms:W3CDTF">2013-05-10T07:11:51Z</dcterms:modified>
</cp:coreProperties>
</file>