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8/8/2022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HREY-SANJAY.JAMDAR@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JammyWeird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8502613"/>
              </p:ext>
            </p:extLst>
          </p:nvPr>
        </p:nvGraphicFramePr>
        <p:xfrm>
          <a:off x="9220200" y="1143000"/>
          <a:ext cx="2971800" cy="4950349"/>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Lambda Exp, Stream API</a:t>
                      </a:r>
                    </a:p>
                    <a:p>
                      <a:r>
                        <a:rPr kumimoji="0" lang="en-US" sz="1000" b="0" u="none" strike="noStrike" kern="1200" cap="none" spc="0" normalizeH="0" baseline="0" dirty="0">
                          <a:ln>
                            <a:noFill/>
                          </a:ln>
                          <a:effectLst/>
                          <a:uLnTx/>
                          <a:uFillTx/>
                        </a:rPr>
                        <a:t>Junit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Autowire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&amp; TypeScript</a:t>
                      </a:r>
                    </a:p>
                  </a:txBody>
                  <a:tcPr/>
                </a:tc>
                <a:extLst>
                  <a:ext uri="{0D108BD9-81ED-4DB2-BD59-A6C34878D82A}">
                    <a16:rowId xmlns:a16="http://schemas.microsoft.com/office/drawing/2014/main" val="9512774"/>
                  </a:ext>
                </a:extLst>
              </a:tr>
              <a:tr h="32816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sz="1400" b="1" dirty="0"/>
              <a:t>Online Hotel Management System(Case study)</a:t>
            </a:r>
          </a:p>
          <a:p>
            <a:pPr>
              <a:lnSpc>
                <a:spcPct val="114000"/>
              </a:lnSpc>
            </a:pPr>
            <a:r>
              <a:rPr lang="en-US" altLang="nl-NL" sz="1200" dirty="0"/>
              <a:t>Case study of online Hotel Management System with Spring Boot as backend </a:t>
            </a:r>
            <a:r>
              <a:rPr lang="en-IN" sz="1200" spc="15" dirty="0">
                <a:latin typeface="Verdana"/>
                <a:cs typeface="Verdana"/>
              </a:rPr>
              <a:t>along with </a:t>
            </a:r>
            <a:r>
              <a:rPr lang="en-IN" sz="1200" spc="25" dirty="0">
                <a:latin typeface="Verdana"/>
                <a:cs typeface="Verdana"/>
              </a:rPr>
              <a:t>API </a:t>
            </a:r>
            <a:r>
              <a:rPr lang="en-IN" sz="1200" spc="10" dirty="0">
                <a:latin typeface="Verdana"/>
                <a:cs typeface="Verdana"/>
              </a:rPr>
              <a:t>Gateway, </a:t>
            </a:r>
            <a:r>
              <a:rPr lang="en-IN" sz="1200" dirty="0">
                <a:latin typeface="Verdana"/>
                <a:cs typeface="Verdana"/>
              </a:rPr>
              <a:t>Swagger, </a:t>
            </a:r>
            <a:r>
              <a:rPr lang="en-IN" sz="1200" spc="20" dirty="0">
                <a:latin typeface="Verdana"/>
                <a:cs typeface="Verdana"/>
              </a:rPr>
              <a:t>responsive </a:t>
            </a:r>
            <a:r>
              <a:rPr lang="en-IN" sz="1200" spc="15" dirty="0">
                <a:latin typeface="Verdana"/>
                <a:cs typeface="Verdana"/>
              </a:rPr>
              <a:t>UI  with </a:t>
            </a:r>
            <a:r>
              <a:rPr lang="en-IN" sz="1200" spc="20" dirty="0">
                <a:latin typeface="Verdana"/>
                <a:cs typeface="Verdana"/>
              </a:rPr>
              <a:t>HTML5, </a:t>
            </a:r>
            <a:r>
              <a:rPr lang="en-IN" sz="1200" spc="25" dirty="0">
                <a:latin typeface="Verdana"/>
                <a:cs typeface="Verdana"/>
              </a:rPr>
              <a:t>CSS, </a:t>
            </a:r>
            <a:r>
              <a:rPr lang="en-IN" sz="1200" spc="15" dirty="0">
                <a:latin typeface="Verdana"/>
                <a:cs typeface="Verdana"/>
              </a:rPr>
              <a:t>Bootstrap </a:t>
            </a:r>
            <a:r>
              <a:rPr lang="en-IN" sz="1200" spc="25" dirty="0">
                <a:latin typeface="Verdana"/>
                <a:cs typeface="Verdana"/>
              </a:rPr>
              <a:t>and </a:t>
            </a:r>
            <a:r>
              <a:rPr lang="en-IN" sz="1200" spc="15" dirty="0">
                <a:latin typeface="Verdana"/>
                <a:cs typeface="Verdana"/>
              </a:rPr>
              <a:t>React </a:t>
            </a:r>
            <a:r>
              <a:rPr lang="en-IN" sz="1200" spc="20" dirty="0">
                <a:latin typeface="Verdana"/>
                <a:cs typeface="Verdana"/>
              </a:rPr>
              <a:t>used as  </a:t>
            </a:r>
            <a:r>
              <a:rPr lang="en-IN" sz="1200" spc="15" dirty="0">
                <a:latin typeface="Verdana"/>
                <a:cs typeface="Verdana"/>
              </a:rPr>
              <a:t>User Interface.</a:t>
            </a:r>
            <a:endParaRPr lang="en-IN" sz="1200" dirty="0">
              <a:latin typeface="Verdana"/>
              <a:cs typeface="Verdana"/>
            </a:endParaRPr>
          </a:p>
          <a:p>
            <a:pPr eaLnBrk="1" hangingPunct="1">
              <a:lnSpc>
                <a:spcPct val="114000"/>
              </a:lnSpc>
            </a:pPr>
            <a:endParaRPr lang="en-US" altLang="nl-NL" sz="1200" dirty="0"/>
          </a:p>
          <a:p>
            <a:pPr eaLnBrk="1" hangingPunct="1">
              <a:lnSpc>
                <a:spcPct val="114000"/>
              </a:lnSpc>
            </a:pPr>
            <a:endParaRPr lang="en-US" altLang="nl-NL"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3776669" cy="218329"/>
          </a:xfrm>
        </p:spPr>
        <p:txBody>
          <a:bodyPr/>
          <a:lstStyle/>
          <a:p>
            <a:pPr eaLnBrk="1" hangingPunct="1"/>
            <a:r>
              <a:rPr lang="en-IN" sz="1100" u="sng" spc="-5" dirty="0">
                <a:solidFill>
                  <a:srgbClr val="FFFFFF"/>
                </a:solidFill>
                <a:uFill>
                  <a:solidFill>
                    <a:srgbClr val="FFFFFF"/>
                  </a:solidFill>
                </a:uFill>
                <a:latin typeface="Verdana"/>
                <a:cs typeface="Verdana"/>
                <a:hlinkClick r:id="rId3"/>
              </a:rPr>
              <a:t>SHREY-SANJAY.JAMDAR@CAPGEMINI.COM</a:t>
            </a:r>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+91 7038937827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Java script.</a:t>
            </a:r>
          </a:p>
          <a:p>
            <a:pPr marL="171450" indent="-171450">
              <a:buFont typeface="Arial" panose="020B0604020202020204" pitchFamily="34" charset="0"/>
              <a:buChar char="•"/>
            </a:pPr>
            <a:r>
              <a:rPr lang="en-US" sz="1200" dirty="0"/>
              <a:t>Currently improving skills on Itransform-platform.</a:t>
            </a:r>
          </a:p>
          <a:p>
            <a:pPr marL="171450" indent="-171450">
              <a:buFont typeface="Arial" panose="020B0604020202020204" pitchFamily="34" charset="0"/>
              <a:buChar char="•"/>
            </a:pPr>
            <a:r>
              <a:rPr lang="en-US" sz="1200" dirty="0"/>
              <a:t>Having good knowledge on spring core, Spring MVC ,Spring boot.</a:t>
            </a:r>
          </a:p>
          <a:p>
            <a:pPr marL="171450" indent="-171450">
              <a:buFont typeface="Arial" panose="020B0604020202020204" pitchFamily="34" charset="0"/>
              <a:buChar char="•"/>
            </a:pPr>
            <a:r>
              <a:rPr lang="en-US" sz="12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Shrey Sanjay Jamdar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02406" y="62484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767289" y="6397624"/>
            <a:ext cx="395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https://github.com/JammyWeirdo</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632" y="62864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 2015-2020</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7" name="Picture 6" descr="A person with a beard&#10;&#10;Description automatically generated with low confidence">
            <a:extLst>
              <a:ext uri="{FF2B5EF4-FFF2-40B4-BE49-F238E27FC236}">
                <a16:creationId xmlns:a16="http://schemas.microsoft.com/office/drawing/2014/main" id="{52A4929C-3636-4E7D-8666-A193622899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288" y="290513"/>
            <a:ext cx="1494936" cy="1794746"/>
          </a:xfrm>
          <a:prstGeom prst="ellipse">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29B29E40EC98429F839127527D6A5F" ma:contentTypeVersion="11" ma:contentTypeDescription="Create a new document." ma:contentTypeScope="" ma:versionID="ac02a65981d1c363c39c0d07cde03e23">
  <xsd:schema xmlns:xsd="http://www.w3.org/2001/XMLSchema" xmlns:xs="http://www.w3.org/2001/XMLSchema" xmlns:p="http://schemas.microsoft.com/office/2006/metadata/properties" xmlns:ns3="8e48c104-cc68-4960-bf6b-4196fe9e6c76" xmlns:ns4="09bf7d7c-baaf-4cff-9aea-9fc88a98d8dd" targetNamespace="http://schemas.microsoft.com/office/2006/metadata/properties" ma:root="true" ma:fieldsID="7a28316fb3fd151e54aaaa298c036e6f" ns3:_="" ns4:_="">
    <xsd:import namespace="8e48c104-cc68-4960-bf6b-4196fe9e6c76"/>
    <xsd:import namespace="09bf7d7c-baaf-4cff-9aea-9fc88a98d8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48c104-cc68-4960-bf6b-4196fe9e6c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bf7d7c-baaf-4cff-9aea-9fc88a98d8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7292B3-D238-46FA-9984-760508250A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48c104-cc68-4960-bf6b-4196fe9e6c76"/>
    <ds:schemaRef ds:uri="09bf7d7c-baaf-4cff-9aea-9fc88a98d8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terms/"/>
    <ds:schemaRef ds:uri="8e48c104-cc68-4960-bf6b-4196fe9e6c76"/>
    <ds:schemaRef ds:uri="09bf7d7c-baaf-4cff-9aea-9fc88a98d8d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4645</TotalTime>
  <Words>261</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JAMDAR, SHREY SANJAY</cp:lastModifiedBy>
  <cp:revision>106</cp:revision>
  <dcterms:created xsi:type="dcterms:W3CDTF">2020-09-22T06:24:34Z</dcterms:created>
  <dcterms:modified xsi:type="dcterms:W3CDTF">2022-08-08T17:03:18Z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0x0101009E29B29E40EC98429F839127527D6A5F</vt:lpwstr>
  </property>
</Properties>
</file>