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F69-ACAD-B641-16EE-9DDCB4A1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1492A-B35C-3E9D-455A-75FC1FCA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A61E-2E50-AF6A-D697-BE067CB4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B7E9-1FF1-916B-A31B-8F1EFFAB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8092-95D7-5518-7BF2-56346B0E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3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8D32-F00F-F18E-18D8-2B499039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EE11-0AD9-0F98-38AE-98FA9D77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98E6-9E27-A979-7E62-48E8E85C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DF0F-43E3-03B1-04B5-17DAD2C6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1E9C-272E-E6CB-97B2-F7ED5CF2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AB914-33A5-4E50-BF96-96D580DA2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2828-461B-C1F9-1607-EDEE3530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2E84-3269-D3A7-89E0-5686AE60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814D-689C-B585-FF71-F8AD1E4B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F7DD-B8DA-ACCC-F975-23D7911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755-A8BA-F14F-C72A-5A18021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EAC7-B714-DDBB-7DDE-B9F88652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2A7C-1EB7-C75D-5FEC-5E98BEC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D8B3-EA77-240A-1293-70AB692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3435-7E9D-F8CE-1413-6BE8063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5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9731-D55B-E1FB-77BD-1E2AF9EC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CCBB-6446-9185-B378-D7A429FE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D65B-E5F4-D025-DA1A-F775EC36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4200-4F55-6BFA-9697-ABF6DA4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1224-671F-FE19-49D3-57229EEB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5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8008-053C-9DD7-271E-83A0F877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215F-53C5-EFC3-2184-8A450695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BB6DC-1333-CC3D-03BA-96F1DD54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31E6-19FA-5B6C-A0BA-9318CFC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C926-8B26-251D-92D3-185612ED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FE03-A36C-2AC8-412F-69AF07B2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64-24C9-F5A9-155C-3451113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68EB-4A8E-3D73-86A0-3B3CC285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C23B-E958-EE43-090A-650FDB58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1D0D-1788-0AAC-42DF-EF774E4D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68B00-D206-B15D-FF98-AF29040F4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49E38-7A18-5E14-379C-E775D489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83C4-7740-F0AF-43D7-0F102BF9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08D46-470D-000D-F2CE-B87B1657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4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1FB1-9395-242F-8F52-C56D34D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1393B-1039-C63D-D6D4-395CA0F5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AB38-CD57-2A69-B234-592B586A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3E1E8-366C-6BEC-FD13-E600114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0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A8B7F-DF8D-7D3F-1E3A-202B3AF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A5366-054B-A2C4-885D-8896D17D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AB7EC-CD41-B744-687D-1266767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4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58D1-EC76-19E7-51CD-2C8BE2A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FF48-DC43-6134-CAA5-BF2413DE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51F97-B3B8-ADFE-9C5E-6164EB1C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6B59-15B6-EAEA-97DF-63033235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088-A586-89A9-97F5-DDBD1924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EF8-E25F-1A1D-FF31-C0CFA4EA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E6B-4A14-EFDD-15E7-B0737B2B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2CE46-FB18-9D8C-DDF3-ECF5D1730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748C-2B4A-56A3-C60C-0B02BD6F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0AF0-AE4A-E79A-5B08-D8F1C43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3ED11-96E2-AFF8-716F-55346A74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3DEE-C5E6-42BC-5C37-C8004A44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B5963-DBA8-CE75-10B5-E87E57A7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7980-31E5-3F6D-2611-5897652A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A60D-87FC-26CE-9BCF-82EA13EEF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C01B-8153-FD4F-5635-E8B9571F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256A-923A-02C4-841B-FD02A95B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5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Jammyboi17/Data-Science-Capston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1575" y="4211850"/>
            <a:ext cx="5453381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Mayur S Jamwal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030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endParaRPr lang="en-IN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Github</a:t>
            </a:r>
            <a:r>
              <a:rPr lang="en-US" sz="2000" dirty="0">
                <a:latin typeface="Arial"/>
                <a:cs typeface="Arial"/>
              </a:rPr>
              <a:t> - </a:t>
            </a:r>
            <a:r>
              <a:rPr lang="en-US" sz="2000" dirty="0">
                <a:latin typeface="Arial"/>
                <a:cs typeface="Arial"/>
                <a:hlinkClick r:id="rId2"/>
              </a:rPr>
              <a:t>https://github.com/Jammyboi17/Data-Science-Capstone.git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2614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Mayur Jamwal</cp:lastModifiedBy>
  <cp:revision>3</cp:revision>
  <dcterms:created xsi:type="dcterms:W3CDTF">2021-08-26T16:53:12Z</dcterms:created>
  <dcterms:modified xsi:type="dcterms:W3CDTF">2024-10-03T12:47:58Z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