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7" r:id="rId5"/>
    <p:sldId id="258" r:id="rId6"/>
    <p:sldId id="27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6D6D-C5BB-48A5-A99C-9D237BF08C1A}" type="datetimeFigureOut">
              <a:rPr lang="en-US" smtClean="0"/>
              <a:pPr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79D9-CB0C-4A06-958C-602625658B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57200"/>
            <a:ext cx="8153400" cy="5181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UK-Bank-Customer-Analysis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E:\R Directory\UK-Bank\Region vs No of Custom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95208"/>
            <a:ext cx="6934200" cy="3867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R Directory\UK-Bank\Balance Range and Job detai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E:\R Directory\UK-Bank\Balance Range and Job Details(Male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E:\R Directory\UK-Bank\Balance Range and Job details(Female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24200" y="1"/>
            <a:ext cx="14630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Top Five Customers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1371599"/>
          <a:ext cx="8458199" cy="525780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17210"/>
                <a:gridCol w="1936495"/>
                <a:gridCol w="893766"/>
                <a:gridCol w="893766"/>
                <a:gridCol w="1550126"/>
                <a:gridCol w="1173070"/>
                <a:gridCol w="893766"/>
              </a:tblGrid>
              <a:tr h="703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CustomerID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CustomerName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Region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JobClassification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Balance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0320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100001307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Ms. Dorothy Jackson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England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White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2015-Jul-22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183467.7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0320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100003450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Carl Fraser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England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White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2015-Nov-30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181681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0320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200002010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Connor North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Scotland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Other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2015-Sep-11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172085.5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4939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100003832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Sebastian Arnold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England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Blue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2015-Dec-20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161517.8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39558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400000914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Ms. Anna Randall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Northern Ireland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Blue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2015-Jun-18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149698.1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England Top Five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399" y="1676400"/>
          <a:ext cx="8229600" cy="427863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87015"/>
                <a:gridCol w="1884157"/>
                <a:gridCol w="869611"/>
                <a:gridCol w="869611"/>
                <a:gridCol w="1508230"/>
                <a:gridCol w="1141365"/>
                <a:gridCol w="869611"/>
              </a:tblGrid>
              <a:tr h="713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CustomerID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CustomerName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Region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JobClassification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Balance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3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100001307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Ms. Dorothy Jackson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England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White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2015-Jul-22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183467.7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3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100003450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Carl Fraser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England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White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2015-Nov-30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181681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3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100003832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Sebastian Arnold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England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Blue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2015-Dec-20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161517.8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3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100001823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Ms. Natalie Paige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England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White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2015-Aug-28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149684.4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310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100003108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David Metcalfe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England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White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2015-Nov-11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146892.4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Scotland Top Five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799" y="1981200"/>
          <a:ext cx="8077202" cy="385953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56994"/>
                <a:gridCol w="1832125"/>
                <a:gridCol w="845596"/>
                <a:gridCol w="845596"/>
                <a:gridCol w="1466581"/>
                <a:gridCol w="1096631"/>
                <a:gridCol w="933679"/>
              </a:tblGrid>
              <a:tr h="643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CustomerID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CustomerName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Region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JobClassification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Date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Balance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3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200002010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Mr. Connor North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Scotland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Other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2015-Sep-11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172085.48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3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200001502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Stewart Vaughan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Scotland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Blue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2015-Aug-03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141792.5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3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200002025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Dan Forsyth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Scotland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White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2015-Sep-12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139610.13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3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200002634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Paul Sanderson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Scotland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Other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2015-Oct-15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139509.54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4325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200002353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Mr. Leonard Lyman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/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Scotland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Blue Collar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2015-Sep-28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/>
                        <a:t>139415.88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Wales Top Five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05001"/>
          <a:ext cx="8229600" cy="384588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18897"/>
                <a:gridCol w="1629103"/>
                <a:gridCol w="641132"/>
                <a:gridCol w="1135117"/>
                <a:gridCol w="1271751"/>
                <a:gridCol w="998483"/>
                <a:gridCol w="1135117"/>
              </a:tblGrid>
              <a:tr h="5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/>
                        <a:t>CustomerID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CustomerName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Region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JobClassification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Balance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87851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300000524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Mr. Brandon Clark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2015-May-16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145996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94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300003185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Mr. Piers Dyer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2015-Nov-14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144607.4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300002335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Mr. Benjamin Howard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/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2015-Sep-27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144209.8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94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300002539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Mr. Julian Mackay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2015-Oct-09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136365.5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8944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300001034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Mr. Julian Carr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Blue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2015-Jun-29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/>
                        <a:t>134324.7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Northern Ireland Top Five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905000"/>
          <a:ext cx="8229601" cy="39623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86416"/>
                <a:gridCol w="1779005"/>
                <a:gridCol w="869133"/>
                <a:gridCol w="869133"/>
                <a:gridCol w="1507402"/>
                <a:gridCol w="1158844"/>
                <a:gridCol w="959668"/>
              </a:tblGrid>
              <a:tr h="3673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CustomerID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CustomerName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Region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JobClassification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Balance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90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400000914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Anna Randall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Northern Ireland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Blue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2015-Jun-18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149698.12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90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400000639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Mr. Peter Miller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Northern Ireland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2015-May-22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146569.77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90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400002618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Alison McGrath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Northern Ireland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2015-Oct-14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133050.09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90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400000692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Hannah Hudson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Northern Ireland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2015-May-26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121806.79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1900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400000540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Fiona Baker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Northern Ireland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2015-May-17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/>
                        <a:t>121133.06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five Male Customers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399" y="1905001"/>
          <a:ext cx="8229600" cy="449579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84627"/>
                <a:gridCol w="1880020"/>
                <a:gridCol w="692954"/>
                <a:gridCol w="1042446"/>
                <a:gridCol w="1504918"/>
                <a:gridCol w="1156935"/>
                <a:gridCol w="867700"/>
              </a:tblGrid>
              <a:tr h="692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CustomerID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CustomerName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JobClassification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Balance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100003450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Mr. Carl Fraser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England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2015-Nov-30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181681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200002010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Mr. Connor North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Scotland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2015-Sep-11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172085.5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100003832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Mr. Sebastian Arnold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England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Blue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2015-Dec-20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161517.8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928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100003108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Mr. David Metcalfe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England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2015-Nov-11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146892.4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0316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400000639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Mr. Peter Miller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Northern Ireland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2015-May-22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/>
                        <a:t>146569.8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Region </a:t>
            </a:r>
            <a:r>
              <a:rPr lang="en-US" dirty="0" err="1" smtClean="0">
                <a:solidFill>
                  <a:srgbClr val="00B0F0"/>
                </a:solidFill>
              </a:rPr>
              <a:t>vs</a:t>
            </a:r>
            <a:r>
              <a:rPr lang="en-US" dirty="0" smtClean="0">
                <a:solidFill>
                  <a:srgbClr val="00B0F0"/>
                </a:solidFill>
              </a:rPr>
              <a:t> No of Customers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1828800"/>
          <a:ext cx="7391400" cy="3047998"/>
        </p:xfrm>
        <a:graphic>
          <a:graphicData uri="http://schemas.openxmlformats.org/drawingml/2006/table">
            <a:tbl>
              <a:tblPr/>
              <a:tblGrid>
                <a:gridCol w="3908694"/>
                <a:gridCol w="3482706"/>
              </a:tblGrid>
              <a:tr h="5399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of Customers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399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07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Northern Ireland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9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Scotland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98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Five Female Customers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1" y="1904999"/>
          <a:ext cx="8305800" cy="4038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85838"/>
                <a:gridCol w="1996159"/>
                <a:gridCol w="948669"/>
                <a:gridCol w="948669"/>
                <a:gridCol w="948669"/>
                <a:gridCol w="1230306"/>
                <a:gridCol w="1047490"/>
              </a:tblGrid>
              <a:tr h="67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CustomerID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CustomerName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/>
                        <a:t>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Region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JobClassification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Balance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73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100001307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Dorothy Jackson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England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2015-Jul-22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183467.7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73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400000914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Anna Randall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/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Northern Ireland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Blue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2015-Jun-18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149698.12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73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100001823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Natalie Paige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England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2015-Aug-28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149684.4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73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100003732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Faith Ince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England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2015-Dec-15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143879.62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73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100002742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Ms. Alison Manning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/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England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White Collar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/>
                        <a:t>2015-Oct-22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/>
                        <a:t>143808.39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R Directory\UK-Bank\Customers Joined on Various month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229600" cy="4095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Region </a:t>
            </a:r>
            <a:r>
              <a:rPr lang="en-US" dirty="0" err="1" smtClean="0">
                <a:solidFill>
                  <a:srgbClr val="00B0F0"/>
                </a:solidFill>
              </a:rPr>
              <a:t>vs</a:t>
            </a:r>
            <a:r>
              <a:rPr lang="en-US" dirty="0" smtClean="0">
                <a:solidFill>
                  <a:srgbClr val="00B0F0"/>
                </a:solidFill>
              </a:rPr>
              <a:t> Customers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1" y="1752598"/>
          <a:ext cx="7924798" cy="4689109"/>
        </p:xfrm>
        <a:graphic>
          <a:graphicData uri="http://schemas.openxmlformats.org/drawingml/2006/table">
            <a:tbl>
              <a:tblPr/>
              <a:tblGrid>
                <a:gridCol w="1174044"/>
                <a:gridCol w="1174044"/>
                <a:gridCol w="2054578"/>
                <a:gridCol w="1174044"/>
                <a:gridCol w="1174044"/>
                <a:gridCol w="1174044"/>
              </a:tblGrid>
              <a:tr h="6028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Northern Ireland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Scotland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053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R Directory\UK-Bank\Region wise customers joining detai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1"/>
            <a:ext cx="8001000" cy="52009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74" y="325438"/>
            <a:ext cx="8229600" cy="96996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28600"/>
          <a:ext cx="8153400" cy="6324600"/>
        </p:xfrm>
        <a:graphic>
          <a:graphicData uri="http://schemas.openxmlformats.org/drawingml/2006/table">
            <a:tbl>
              <a:tblPr/>
              <a:tblGrid>
                <a:gridCol w="2136929"/>
                <a:gridCol w="1704456"/>
                <a:gridCol w="2194167"/>
                <a:gridCol w="2117848"/>
              </a:tblGrid>
              <a:tr h="2529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Region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JobClassification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of Customers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29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England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757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Blue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181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744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Northern Ireland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Scotland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517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233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Wales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189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8128" marR="8128" marT="8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252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Collar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23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</a:p>
                  </a:txBody>
                  <a:tcPr marL="8128" marR="8128" marT="81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R Directory\UK-Bank\Gender VS Job Classific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78486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R Directory\UK-Bank\Age vs Gen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1"/>
            <a:ext cx="7924800" cy="5353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E:\R Directory\UK-Bank\Balance Range vs No of Custom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9144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648</Words>
  <Application>Microsoft Office PowerPoint</Application>
  <PresentationFormat>On-screen Show (4:3)</PresentationFormat>
  <Paragraphs>462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Region vs No of Customers</vt:lpstr>
      <vt:lpstr>Slide 3</vt:lpstr>
      <vt:lpstr>Region vs Customers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Top Five Customers</vt:lpstr>
      <vt:lpstr>England Top Five</vt:lpstr>
      <vt:lpstr>Scotland Top Five</vt:lpstr>
      <vt:lpstr>Wales Top Five </vt:lpstr>
      <vt:lpstr>Northern Ireland Top Five</vt:lpstr>
      <vt:lpstr>Top five Male Customers</vt:lpstr>
      <vt:lpstr>Top Five Female Customers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Jagadesh</dc:creator>
  <cp:lastModifiedBy>home</cp:lastModifiedBy>
  <cp:revision>29</cp:revision>
  <dcterms:created xsi:type="dcterms:W3CDTF">2018-05-31T12:21:42Z</dcterms:created>
  <dcterms:modified xsi:type="dcterms:W3CDTF">2018-05-31T18:02:12Z</dcterms:modified>
</cp:coreProperties>
</file>