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EB6F2-28AE-4C1B-BC6C-1A1F7D9A8AE3}" type="datetimeFigureOut">
              <a:rPr lang="es-CL" smtClean="0"/>
              <a:t>29-11-2021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98EEF-22C0-47C4-A65C-B37ACDA8D38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72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98EEF-22C0-47C4-A65C-B37ACDA8D38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74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4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4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0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47F68-8237-445D-8B1F-1AC2A1A3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Aplicación</a:t>
            </a:r>
            <a:b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1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Soporte Técnico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AD29583-9AC1-4A4E-840D-0942E6E0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Claudio </a:t>
            </a:r>
            <a:r>
              <a:rPr lang="en-US" dirty="0" err="1"/>
              <a:t>Morgado</a:t>
            </a:r>
            <a:r>
              <a:rPr lang="en-US" dirty="0"/>
              <a:t> 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Patricio Bustamante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2021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Técnico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  <a:p>
            <a:pPr marL="182880">
              <a:lnSpc>
                <a:spcPct val="110000"/>
              </a:lnSpc>
            </a:pPr>
            <a:r>
              <a:rPr lang="en-US" dirty="0" err="1"/>
              <a:t>Docente</a:t>
            </a:r>
            <a:r>
              <a:rPr lang="en-US" dirty="0"/>
              <a:t>: Matias Muñoz Acevedo</a:t>
            </a:r>
          </a:p>
        </p:txBody>
      </p:sp>
      <p:pic>
        <p:nvPicPr>
          <p:cNvPr id="4" name="Picture 3" descr="Componentes electrónicos sobre un fondo blanco">
            <a:extLst>
              <a:ext uri="{FF2B5EF4-FFF2-40B4-BE49-F238E27FC236}">
                <a16:creationId xmlns:a16="http://schemas.microsoft.com/office/drawing/2014/main" id="{989E3FEF-EFBF-4814-8CB5-9CDE5401E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42" r="-1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9F13-F2BB-4171-A235-1F37775E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366E-66B2-4DAD-ADBC-C7D5DCCB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D10EA-E62D-426A-9FE3-FFCB106060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33B2-9880-4660-9369-B8770B8C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667D-83CD-4093-883B-FB6F6BE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AC365-CBD6-4107-A248-B1B7BCC1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37E6F-0C32-478A-88B9-EB8D9AB3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s-419" dirty="0"/>
              <a:t>Público objetivo</a:t>
            </a:r>
            <a:endParaRPr lang="es-CL" dirty="0"/>
          </a:p>
        </p:txBody>
      </p:sp>
      <p:pic>
        <p:nvPicPr>
          <p:cNvPr id="1026" name="Picture 2" descr="6 herramientas de soporte técnico que harán felices a tus clientes »  MuyCanal">
            <a:extLst>
              <a:ext uri="{FF2B5EF4-FFF2-40B4-BE49-F238E27FC236}">
                <a16:creationId xmlns:a16="http://schemas.microsoft.com/office/drawing/2014/main" id="{71A91B5E-DEA7-4E38-A0BA-4F5F4ACF7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2" r="46442" b="-1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569A-D058-4A7A-883D-F38B8D4B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s-419" dirty="0"/>
              <a:t>Microempresas o pymes con necesidad de un sistema de soporte técnico.</a:t>
            </a:r>
          </a:p>
          <a:p>
            <a:r>
              <a:rPr lang="es-419" dirty="0"/>
              <a:t>Empresas tecnológicas en busca de un sistema organizado y eficaz.</a:t>
            </a:r>
            <a:endParaRPr lang="es-CL" dirty="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0E413-1457-452F-AB31-9D57F7FE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s-419" dirty="0"/>
              <a:t>Soluciones</a:t>
            </a:r>
            <a:endParaRPr lang="es-CL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E908-42F2-4019-A9F3-2B880042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r>
              <a:rPr lang="es-419" dirty="0"/>
              <a:t>Proporciona un estilo de trabajo limpio.</a:t>
            </a:r>
          </a:p>
          <a:p>
            <a:r>
              <a:rPr lang="es-419" dirty="0"/>
              <a:t>Mejora la calidad del servicio.</a:t>
            </a:r>
          </a:p>
          <a:p>
            <a:r>
              <a:rPr lang="es-419" dirty="0"/>
              <a:t>Aumento de la confianza con el cliente.</a:t>
            </a:r>
          </a:p>
          <a:p>
            <a:endParaRPr lang="es-CL" dirty="0"/>
          </a:p>
        </p:txBody>
      </p:sp>
      <p:pic>
        <p:nvPicPr>
          <p:cNvPr id="2050" name="Picture 2" descr="Lo que los clientes no saben que quieren - Blog IDA Chile | Estrategia para  el éxito de tu negocio">
            <a:extLst>
              <a:ext uri="{FF2B5EF4-FFF2-40B4-BE49-F238E27FC236}">
                <a16:creationId xmlns:a16="http://schemas.microsoft.com/office/drawing/2014/main" id="{D386A139-77E9-4880-BB30-3D8AF041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86" y="1397148"/>
            <a:ext cx="5221611" cy="37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B9A2-B05F-477B-B86C-D9679C03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s-419"/>
              <a:t>Requerimientos</a:t>
            </a:r>
            <a:endParaRPr lang="es-CL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OVA2_IngenieriaDeSoftware">
            <a:extLst>
              <a:ext uri="{FF2B5EF4-FFF2-40B4-BE49-F238E27FC236}">
                <a16:creationId xmlns:a16="http://schemas.microsoft.com/office/drawing/2014/main" id="{3CD3C95F-7F57-4AD7-A540-9BA4E1252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2" b="24008"/>
          <a:stretch/>
        </p:blipFill>
        <p:spPr bwMode="auto">
          <a:xfrm>
            <a:off x="20" y="2202302"/>
            <a:ext cx="7534635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AF88-B6D4-4A81-955F-446A56CA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s-419" dirty="0"/>
              <a:t>Ordenar en un </a:t>
            </a:r>
            <a:r>
              <a:rPr lang="es-419" dirty="0" err="1"/>
              <a:t>DataGridView</a:t>
            </a:r>
            <a:r>
              <a:rPr lang="es-419" dirty="0"/>
              <a:t> información relevante.</a:t>
            </a:r>
          </a:p>
          <a:p>
            <a:r>
              <a:rPr lang="es-CL" dirty="0"/>
              <a:t>Crear, Modificar y Eliminar los registros.</a:t>
            </a:r>
          </a:p>
          <a:p>
            <a:r>
              <a:rPr lang="es-419" dirty="0"/>
              <a:t>Poseer una interfaz sencilla y eficaz.</a:t>
            </a:r>
          </a:p>
          <a:p>
            <a:endParaRPr lang="es-CL" dirty="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589EF-1685-4584-8B88-5A153F7A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s-419"/>
              <a:t>Características</a:t>
            </a:r>
            <a:endParaRPr lang="es-C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A44A9A-FF43-41D0-B7CD-E51BFCD00F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6039"/>
            <a:ext cx="7888665" cy="48819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B256-CAA2-41B1-8B6E-41DE8C66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735" y="2203776"/>
            <a:ext cx="3541205" cy="3579788"/>
          </a:xfrm>
        </p:spPr>
        <p:txBody>
          <a:bodyPr>
            <a:normAutofit/>
          </a:bodyPr>
          <a:lstStyle/>
          <a:p>
            <a:r>
              <a:rPr lang="es-419" dirty="0"/>
              <a:t>Posee la capacidad de llevar un orden de los requerimientos de los clientes. Junto con sus especificaciones.</a:t>
            </a:r>
          </a:p>
          <a:p>
            <a:r>
              <a:rPr lang="es-419" dirty="0"/>
              <a:t>Facilita los tiempos de trabajo. </a:t>
            </a:r>
          </a:p>
          <a:p>
            <a:r>
              <a:rPr lang="es-419" dirty="0"/>
              <a:t>Muestra la información justa y necesaria.</a:t>
            </a:r>
            <a:endParaRPr lang="es-CL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05AC-2427-44A4-B076-4AA8A1C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EF35-FF2A-4835-B25F-E1FEF066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8A21E-9A64-4CA2-B1A2-D12A8F2F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92E-C0B5-419E-B846-77E4E17C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0B28-C51F-44DB-B708-334C399B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EA3C3-8143-4749-A117-4F644CB6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B381-F9F2-4F07-AEEE-C066FD5D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BD6-623B-4242-824C-9B1D99C8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2A430-DE0C-4565-A6A0-469B83523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935C-7AD8-4EDD-998D-71B3FC88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EB23-9DC5-4D32-B2AA-A8BE66B7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85C58-0D0D-45A0-9B12-1FE17FC368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126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</TotalTime>
  <Words>126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Aplicación  Soporte Técnico</vt:lpstr>
      <vt:lpstr>Público objetivo</vt:lpstr>
      <vt:lpstr>Soluciones</vt:lpstr>
      <vt:lpstr>Requerimientos</vt:lpstr>
      <vt:lpstr>Características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 Soporte Técnico</dc:title>
  <dc:creator>CLAUDIO IGNACIO MORGADO GALLET</dc:creator>
  <cp:lastModifiedBy>CLAUDIO IGNACIO MORGADO GALLET</cp:lastModifiedBy>
  <cp:revision>10</cp:revision>
  <dcterms:created xsi:type="dcterms:W3CDTF">2021-11-29T09:57:52Z</dcterms:created>
  <dcterms:modified xsi:type="dcterms:W3CDTF">2021-11-29T11:29:33Z</dcterms:modified>
</cp:coreProperties>
</file>