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2/6/2022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012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2/6/2022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68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2/6/2022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33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2/6/2022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097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2/6/2022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430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2/6/2022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216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2/6/2022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93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2/6/2022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46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2/6/2022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53398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2/6/2022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34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2/6/2022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796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2/6/2022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2792557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C2BE73A-A6A3-493B-97A9-F495B72EF388}"/>
              </a:ext>
            </a:extLst>
          </p:cNvPr>
          <p:cNvSpPr>
            <a:spLocks noGrp="1"/>
          </p:cNvSpPr>
          <p:nvPr>
            <p:ph type="ctrTitle"/>
          </p:nvPr>
        </p:nvSpPr>
        <p:spPr>
          <a:xfrm>
            <a:off x="4739751" y="768334"/>
            <a:ext cx="6575949" cy="2866405"/>
          </a:xfrm>
        </p:spPr>
        <p:txBody>
          <a:bodyPr>
            <a:normAutofit/>
          </a:bodyPr>
          <a:lstStyle/>
          <a:p>
            <a:pPr algn="ctr"/>
            <a:r>
              <a:rPr lang="en-IE" dirty="0"/>
              <a:t>Coin Recognition App</a:t>
            </a:r>
          </a:p>
        </p:txBody>
      </p:sp>
      <p:sp>
        <p:nvSpPr>
          <p:cNvPr id="3" name="Subtitle 2">
            <a:extLst>
              <a:ext uri="{FF2B5EF4-FFF2-40B4-BE49-F238E27FC236}">
                <a16:creationId xmlns:a16="http://schemas.microsoft.com/office/drawing/2014/main" id="{EA001B8C-B7AA-4855-A6C6-25DDA74AA051}"/>
              </a:ext>
            </a:extLst>
          </p:cNvPr>
          <p:cNvSpPr>
            <a:spLocks noGrp="1"/>
          </p:cNvSpPr>
          <p:nvPr>
            <p:ph type="subTitle" idx="1"/>
          </p:nvPr>
        </p:nvSpPr>
        <p:spPr>
          <a:xfrm>
            <a:off x="4739751" y="3549389"/>
            <a:ext cx="6479629" cy="2209027"/>
          </a:xfrm>
        </p:spPr>
        <p:txBody>
          <a:bodyPr>
            <a:normAutofit/>
          </a:bodyPr>
          <a:lstStyle/>
          <a:p>
            <a:r>
              <a:rPr lang="en-IE" dirty="0"/>
              <a:t>Jason Moran</a:t>
            </a:r>
          </a:p>
          <a:p>
            <a:r>
              <a:rPr lang="en-IE" dirty="0"/>
              <a:t>C18394953</a:t>
            </a:r>
          </a:p>
          <a:p>
            <a:r>
              <a:rPr lang="en-IE" dirty="0"/>
              <a:t>DT211C (TU857)</a:t>
            </a:r>
          </a:p>
          <a:p>
            <a:r>
              <a:rPr lang="en-IE" dirty="0"/>
              <a:t>Supervisor: Brendan Tierney</a:t>
            </a:r>
          </a:p>
        </p:txBody>
      </p:sp>
      <p:pic>
        <p:nvPicPr>
          <p:cNvPr id="4" name="Picture 3" descr="Topview of mint green workspace with laptop, coffee, notebook, pen, glasses, and mouse">
            <a:extLst>
              <a:ext uri="{FF2B5EF4-FFF2-40B4-BE49-F238E27FC236}">
                <a16:creationId xmlns:a16="http://schemas.microsoft.com/office/drawing/2014/main" id="{FBAF08AB-842B-48B5-95D0-75C5276B27C1}"/>
              </a:ext>
            </a:extLst>
          </p:cNvPr>
          <p:cNvPicPr>
            <a:picLocks noChangeAspect="1"/>
          </p:cNvPicPr>
          <p:nvPr/>
        </p:nvPicPr>
        <p:blipFill rotWithShape="1">
          <a:blip r:embed="rId2"/>
          <a:srcRect r="59380" b="-2"/>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584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45E71-5134-479F-9E3E-F36F4D5DC41F}"/>
              </a:ext>
            </a:extLst>
          </p:cNvPr>
          <p:cNvSpPr>
            <a:spLocks noGrp="1"/>
          </p:cNvSpPr>
          <p:nvPr>
            <p:ph type="title"/>
          </p:nvPr>
        </p:nvSpPr>
        <p:spPr>
          <a:xfrm>
            <a:off x="2428081" y="744257"/>
            <a:ext cx="7335835" cy="1268984"/>
          </a:xfrm>
        </p:spPr>
        <p:txBody>
          <a:bodyPr/>
          <a:lstStyle/>
          <a:p>
            <a:pPr algn="ctr"/>
            <a:r>
              <a:rPr lang="en-IE" dirty="0"/>
              <a:t>What’s Left?</a:t>
            </a:r>
          </a:p>
        </p:txBody>
      </p:sp>
      <p:sp>
        <p:nvSpPr>
          <p:cNvPr id="3" name="Content Placeholder 2">
            <a:extLst>
              <a:ext uri="{FF2B5EF4-FFF2-40B4-BE49-F238E27FC236}">
                <a16:creationId xmlns:a16="http://schemas.microsoft.com/office/drawing/2014/main" id="{C4C2767E-028F-4099-B463-64CFD03148EF}"/>
              </a:ext>
            </a:extLst>
          </p:cNvPr>
          <p:cNvSpPr>
            <a:spLocks noGrp="1"/>
          </p:cNvSpPr>
          <p:nvPr>
            <p:ph idx="1"/>
          </p:nvPr>
        </p:nvSpPr>
        <p:spPr>
          <a:xfrm>
            <a:off x="1171821" y="2347486"/>
            <a:ext cx="9848357" cy="3289836"/>
          </a:xfrm>
        </p:spPr>
        <p:txBody>
          <a:bodyPr/>
          <a:lstStyle/>
          <a:p>
            <a:r>
              <a:rPr lang="en-IE" dirty="0"/>
              <a:t>All of the focus has been on the algorithm development so far, so the app will need to be developed and the algorithm either ported into Java or made to run on python through the app</a:t>
            </a:r>
          </a:p>
          <a:p>
            <a:r>
              <a:rPr lang="en-IE" dirty="0"/>
              <a:t>The algorithm may need some minor tinkering depending on light level/device used, this will be focussed on after the app’s development</a:t>
            </a:r>
          </a:p>
          <a:p>
            <a:r>
              <a:rPr lang="en-IE" dirty="0"/>
              <a:t>Finally some minor changes to the User Interface may be required depending on the User Evaluation portion of the testing</a:t>
            </a:r>
          </a:p>
        </p:txBody>
      </p:sp>
    </p:spTree>
    <p:extLst>
      <p:ext uri="{BB962C8B-B14F-4D97-AF65-F5344CB8AC3E}">
        <p14:creationId xmlns:p14="http://schemas.microsoft.com/office/powerpoint/2010/main" val="253443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02E3-524D-4500-A9A1-C7EA4D2E8515}"/>
              </a:ext>
            </a:extLst>
          </p:cNvPr>
          <p:cNvSpPr>
            <a:spLocks noGrp="1"/>
          </p:cNvSpPr>
          <p:nvPr>
            <p:ph type="title"/>
          </p:nvPr>
        </p:nvSpPr>
        <p:spPr>
          <a:xfrm>
            <a:off x="2428076" y="797671"/>
            <a:ext cx="7335835" cy="716618"/>
          </a:xfrm>
        </p:spPr>
        <p:txBody>
          <a:bodyPr/>
          <a:lstStyle/>
          <a:p>
            <a:pPr algn="ctr"/>
            <a:r>
              <a:rPr lang="en-IE" dirty="0"/>
              <a:t>Thank you!</a:t>
            </a:r>
          </a:p>
        </p:txBody>
      </p:sp>
      <p:sp>
        <p:nvSpPr>
          <p:cNvPr id="3" name="Content Placeholder 2">
            <a:extLst>
              <a:ext uri="{FF2B5EF4-FFF2-40B4-BE49-F238E27FC236}">
                <a16:creationId xmlns:a16="http://schemas.microsoft.com/office/drawing/2014/main" id="{0800254B-9280-47D9-87DB-1ED32E05B4F8}"/>
              </a:ext>
            </a:extLst>
          </p:cNvPr>
          <p:cNvSpPr>
            <a:spLocks noGrp="1"/>
          </p:cNvSpPr>
          <p:nvPr>
            <p:ph idx="1"/>
          </p:nvPr>
        </p:nvSpPr>
        <p:spPr>
          <a:xfrm>
            <a:off x="4691812" y="5628064"/>
            <a:ext cx="2808365" cy="432264"/>
          </a:xfrm>
        </p:spPr>
        <p:txBody>
          <a:bodyPr>
            <a:normAutofit lnSpcReduction="10000"/>
          </a:bodyPr>
          <a:lstStyle/>
          <a:p>
            <a:pPr marL="0" indent="0" algn="ctr">
              <a:buNone/>
            </a:pPr>
            <a:r>
              <a:rPr lang="en-IE" dirty="0"/>
              <a:t>Any Questions?</a:t>
            </a:r>
          </a:p>
        </p:txBody>
      </p:sp>
      <p:pic>
        <p:nvPicPr>
          <p:cNvPr id="5" name="Graphic 4" descr="Help with solid fill">
            <a:extLst>
              <a:ext uri="{FF2B5EF4-FFF2-40B4-BE49-F238E27FC236}">
                <a16:creationId xmlns:a16="http://schemas.microsoft.com/office/drawing/2014/main" id="{FE993841-618C-4EFA-A77C-11DC788E4A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8658" y="2013839"/>
            <a:ext cx="3114675" cy="3114675"/>
          </a:xfrm>
          <a:prstGeom prst="rect">
            <a:avLst/>
          </a:prstGeom>
        </p:spPr>
      </p:pic>
    </p:spTree>
    <p:extLst>
      <p:ext uri="{BB962C8B-B14F-4D97-AF65-F5344CB8AC3E}">
        <p14:creationId xmlns:p14="http://schemas.microsoft.com/office/powerpoint/2010/main" val="74093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8018-7564-4A70-889E-BDE19419774F}"/>
              </a:ext>
            </a:extLst>
          </p:cNvPr>
          <p:cNvSpPr>
            <a:spLocks noGrp="1"/>
          </p:cNvSpPr>
          <p:nvPr>
            <p:ph type="title"/>
          </p:nvPr>
        </p:nvSpPr>
        <p:spPr/>
        <p:txBody>
          <a:bodyPr/>
          <a:lstStyle/>
          <a:p>
            <a:r>
              <a:rPr lang="en-IE" dirty="0"/>
              <a:t>Project Idea</a:t>
            </a:r>
          </a:p>
        </p:txBody>
      </p:sp>
      <p:sp>
        <p:nvSpPr>
          <p:cNvPr id="3" name="Content Placeholder 2">
            <a:extLst>
              <a:ext uri="{FF2B5EF4-FFF2-40B4-BE49-F238E27FC236}">
                <a16:creationId xmlns:a16="http://schemas.microsoft.com/office/drawing/2014/main" id="{79259372-EB02-4DE4-86E7-25C90FA79D81}"/>
              </a:ext>
            </a:extLst>
          </p:cNvPr>
          <p:cNvSpPr>
            <a:spLocks noGrp="1"/>
          </p:cNvSpPr>
          <p:nvPr>
            <p:ph idx="1"/>
          </p:nvPr>
        </p:nvSpPr>
        <p:spPr>
          <a:xfrm>
            <a:off x="565148" y="2526220"/>
            <a:ext cx="7335835" cy="902780"/>
          </a:xfrm>
        </p:spPr>
        <p:txBody>
          <a:bodyPr/>
          <a:lstStyle/>
          <a:p>
            <a:r>
              <a:rPr lang="en-IE" dirty="0"/>
              <a:t>Develop an algorithm for detecting euro coins and their value</a:t>
            </a:r>
          </a:p>
        </p:txBody>
      </p:sp>
      <p:sp>
        <p:nvSpPr>
          <p:cNvPr id="5" name="Content Placeholder 2">
            <a:extLst>
              <a:ext uri="{FF2B5EF4-FFF2-40B4-BE49-F238E27FC236}">
                <a16:creationId xmlns:a16="http://schemas.microsoft.com/office/drawing/2014/main" id="{8AC4AC9F-CC95-41E4-B5EC-E0625333CFFE}"/>
              </a:ext>
            </a:extLst>
          </p:cNvPr>
          <p:cNvSpPr txBox="1">
            <a:spLocks/>
          </p:cNvSpPr>
          <p:nvPr/>
        </p:nvSpPr>
        <p:spPr>
          <a:xfrm>
            <a:off x="565147" y="3429000"/>
            <a:ext cx="7335835" cy="9027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dirty="0"/>
              <a:t>Develop an mobile phone app allowing users to actually use this algorithm</a:t>
            </a:r>
          </a:p>
        </p:txBody>
      </p:sp>
      <p:sp>
        <p:nvSpPr>
          <p:cNvPr id="6" name="Content Placeholder 2">
            <a:extLst>
              <a:ext uri="{FF2B5EF4-FFF2-40B4-BE49-F238E27FC236}">
                <a16:creationId xmlns:a16="http://schemas.microsoft.com/office/drawing/2014/main" id="{2A8D2B7E-8A1F-4CBA-B3B6-5639BE004378}"/>
              </a:ext>
            </a:extLst>
          </p:cNvPr>
          <p:cNvSpPr txBox="1">
            <a:spLocks/>
          </p:cNvSpPr>
          <p:nvPr/>
        </p:nvSpPr>
        <p:spPr>
          <a:xfrm>
            <a:off x="565147" y="4331780"/>
            <a:ext cx="7335835" cy="9027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dirty="0"/>
              <a:t>Make the app easy to use, read and understand </a:t>
            </a:r>
          </a:p>
        </p:txBody>
      </p:sp>
    </p:spTree>
    <p:extLst>
      <p:ext uri="{BB962C8B-B14F-4D97-AF65-F5344CB8AC3E}">
        <p14:creationId xmlns:p14="http://schemas.microsoft.com/office/powerpoint/2010/main" val="4148763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26E7-3C21-4136-B741-0A5F08CFA004}"/>
              </a:ext>
            </a:extLst>
          </p:cNvPr>
          <p:cNvSpPr>
            <a:spLocks noGrp="1"/>
          </p:cNvSpPr>
          <p:nvPr>
            <p:ph type="title"/>
          </p:nvPr>
        </p:nvSpPr>
        <p:spPr/>
        <p:txBody>
          <a:bodyPr/>
          <a:lstStyle/>
          <a:p>
            <a:pPr algn="ctr"/>
            <a:r>
              <a:rPr lang="en-IE" dirty="0"/>
              <a:t>Research</a:t>
            </a:r>
          </a:p>
        </p:txBody>
      </p:sp>
      <p:sp>
        <p:nvSpPr>
          <p:cNvPr id="3" name="Content Placeholder 2">
            <a:extLst>
              <a:ext uri="{FF2B5EF4-FFF2-40B4-BE49-F238E27FC236}">
                <a16:creationId xmlns:a16="http://schemas.microsoft.com/office/drawing/2014/main" id="{A51621CF-8481-43B1-8724-0329DAAB74D1}"/>
              </a:ext>
            </a:extLst>
          </p:cNvPr>
          <p:cNvSpPr>
            <a:spLocks noGrp="1"/>
          </p:cNvSpPr>
          <p:nvPr>
            <p:ph idx="1"/>
          </p:nvPr>
        </p:nvSpPr>
        <p:spPr>
          <a:xfrm>
            <a:off x="565150" y="2160016"/>
            <a:ext cx="7335835" cy="564134"/>
          </a:xfrm>
        </p:spPr>
        <p:txBody>
          <a:bodyPr/>
          <a:lstStyle/>
          <a:p>
            <a:r>
              <a:rPr lang="en-IE" dirty="0"/>
              <a:t>Different technologies to host the app with</a:t>
            </a:r>
          </a:p>
        </p:txBody>
      </p:sp>
      <p:pic>
        <p:nvPicPr>
          <p:cNvPr id="5" name="Graphic 4" descr="Smart Phone with solid fill">
            <a:extLst>
              <a:ext uri="{FF2B5EF4-FFF2-40B4-BE49-F238E27FC236}">
                <a16:creationId xmlns:a16="http://schemas.microsoft.com/office/drawing/2014/main" id="{5E75CF5C-B2D0-4CED-8864-C0DBAE29F4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43785" y="1989774"/>
            <a:ext cx="914400" cy="914400"/>
          </a:xfrm>
          <a:prstGeom prst="rect">
            <a:avLst/>
          </a:prstGeom>
        </p:spPr>
      </p:pic>
      <p:sp>
        <p:nvSpPr>
          <p:cNvPr id="6" name="Content Placeholder 2">
            <a:extLst>
              <a:ext uri="{FF2B5EF4-FFF2-40B4-BE49-F238E27FC236}">
                <a16:creationId xmlns:a16="http://schemas.microsoft.com/office/drawing/2014/main" id="{5398FE50-A83C-40D0-93CC-57539BC290B7}"/>
              </a:ext>
            </a:extLst>
          </p:cNvPr>
          <p:cNvSpPr txBox="1">
            <a:spLocks/>
          </p:cNvSpPr>
          <p:nvPr/>
        </p:nvSpPr>
        <p:spPr>
          <a:xfrm>
            <a:off x="565150" y="3569717"/>
            <a:ext cx="7335835" cy="56413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dirty="0"/>
              <a:t>Different algorithms for coin detection</a:t>
            </a:r>
          </a:p>
        </p:txBody>
      </p:sp>
      <p:sp>
        <p:nvSpPr>
          <p:cNvPr id="7" name="Content Placeholder 2">
            <a:extLst>
              <a:ext uri="{FF2B5EF4-FFF2-40B4-BE49-F238E27FC236}">
                <a16:creationId xmlns:a16="http://schemas.microsoft.com/office/drawing/2014/main" id="{3A423A27-066A-42EB-8F03-BF2D2FE5C48B}"/>
              </a:ext>
            </a:extLst>
          </p:cNvPr>
          <p:cNvSpPr txBox="1">
            <a:spLocks/>
          </p:cNvSpPr>
          <p:nvPr/>
        </p:nvSpPr>
        <p:spPr>
          <a:xfrm>
            <a:off x="565150" y="4979418"/>
            <a:ext cx="7335835" cy="56413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dirty="0"/>
              <a:t>Different methods of value recognition</a:t>
            </a:r>
          </a:p>
        </p:txBody>
      </p:sp>
      <p:pic>
        <p:nvPicPr>
          <p:cNvPr id="9" name="Graphic 8" descr="Euro with solid fill">
            <a:extLst>
              <a:ext uri="{FF2B5EF4-FFF2-40B4-BE49-F238E27FC236}">
                <a16:creationId xmlns:a16="http://schemas.microsoft.com/office/drawing/2014/main" id="{D8B57229-C500-4331-BDF7-49AE21ED8C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43785" y="4804285"/>
            <a:ext cx="914400" cy="914400"/>
          </a:xfrm>
          <a:prstGeom prst="rect">
            <a:avLst/>
          </a:prstGeom>
        </p:spPr>
      </p:pic>
      <p:pic>
        <p:nvPicPr>
          <p:cNvPr id="11" name="Graphic 10" descr="Artificial Intelligence with solid fill">
            <a:extLst>
              <a:ext uri="{FF2B5EF4-FFF2-40B4-BE49-F238E27FC236}">
                <a16:creationId xmlns:a16="http://schemas.microsoft.com/office/drawing/2014/main" id="{077D0F6A-F809-4747-8EF5-540C83CD7D4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43785" y="3394584"/>
            <a:ext cx="914400" cy="914400"/>
          </a:xfrm>
          <a:prstGeom prst="rect">
            <a:avLst/>
          </a:prstGeom>
        </p:spPr>
      </p:pic>
    </p:spTree>
    <p:extLst>
      <p:ext uri="{BB962C8B-B14F-4D97-AF65-F5344CB8AC3E}">
        <p14:creationId xmlns:p14="http://schemas.microsoft.com/office/powerpoint/2010/main" val="266519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5A6E-BC45-48AE-9F6F-BEA79E6D4D81}"/>
              </a:ext>
            </a:extLst>
          </p:cNvPr>
          <p:cNvSpPr>
            <a:spLocks noGrp="1"/>
          </p:cNvSpPr>
          <p:nvPr>
            <p:ph type="title"/>
          </p:nvPr>
        </p:nvSpPr>
        <p:spPr>
          <a:xfrm>
            <a:off x="1078606" y="646602"/>
            <a:ext cx="10034788" cy="1268984"/>
          </a:xfrm>
        </p:spPr>
        <p:txBody>
          <a:bodyPr/>
          <a:lstStyle/>
          <a:p>
            <a:pPr algn="ctr"/>
            <a:r>
              <a:rPr lang="en-IE" dirty="0"/>
              <a:t>Similar existing apps</a:t>
            </a:r>
          </a:p>
        </p:txBody>
      </p:sp>
      <p:sp>
        <p:nvSpPr>
          <p:cNvPr id="3" name="Content Placeholder 2">
            <a:extLst>
              <a:ext uri="{FF2B5EF4-FFF2-40B4-BE49-F238E27FC236}">
                <a16:creationId xmlns:a16="http://schemas.microsoft.com/office/drawing/2014/main" id="{DCB26963-9847-43CE-8D2A-82BD145CC5BE}"/>
              </a:ext>
            </a:extLst>
          </p:cNvPr>
          <p:cNvSpPr>
            <a:spLocks noGrp="1"/>
          </p:cNvSpPr>
          <p:nvPr>
            <p:ph idx="1"/>
          </p:nvPr>
        </p:nvSpPr>
        <p:spPr>
          <a:xfrm>
            <a:off x="7685442" y="1708332"/>
            <a:ext cx="2231316" cy="414508"/>
          </a:xfrm>
        </p:spPr>
        <p:txBody>
          <a:bodyPr>
            <a:normAutofit fontScale="92500" lnSpcReduction="10000"/>
          </a:bodyPr>
          <a:lstStyle/>
          <a:p>
            <a:pPr marL="0" indent="0" algn="ctr">
              <a:buNone/>
            </a:pPr>
            <a:r>
              <a:rPr lang="en-IE" b="1" dirty="0" err="1"/>
              <a:t>Coinoscope</a:t>
            </a:r>
            <a:endParaRPr lang="en-IE" b="1" dirty="0"/>
          </a:p>
        </p:txBody>
      </p:sp>
      <p:pic>
        <p:nvPicPr>
          <p:cNvPr id="4" name="Picture 3">
            <a:extLst>
              <a:ext uri="{FF2B5EF4-FFF2-40B4-BE49-F238E27FC236}">
                <a16:creationId xmlns:a16="http://schemas.microsoft.com/office/drawing/2014/main" id="{95E0C0ED-72EC-417A-BA88-449B572396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3687"/>
          <a:stretch/>
        </p:blipFill>
        <p:spPr bwMode="auto">
          <a:xfrm>
            <a:off x="7779721" y="2270404"/>
            <a:ext cx="2042758" cy="3940994"/>
          </a:xfrm>
          <a:prstGeom prst="rect">
            <a:avLst/>
          </a:prstGeom>
          <a:noFill/>
          <a:ln w="22225">
            <a:solidFill>
              <a:schemeClr val="tx1"/>
            </a:solidFill>
          </a:ln>
        </p:spPr>
      </p:pic>
      <p:pic>
        <p:nvPicPr>
          <p:cNvPr id="5" name="Picture 4">
            <a:extLst>
              <a:ext uri="{FF2B5EF4-FFF2-40B4-BE49-F238E27FC236}">
                <a16:creationId xmlns:a16="http://schemas.microsoft.com/office/drawing/2014/main" id="{187B08A3-2832-42F8-8960-DAB344D8177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3658"/>
          <a:stretch/>
        </p:blipFill>
        <p:spPr bwMode="auto">
          <a:xfrm>
            <a:off x="2369521" y="2270404"/>
            <a:ext cx="2042758" cy="3940994"/>
          </a:xfrm>
          <a:prstGeom prst="rect">
            <a:avLst/>
          </a:prstGeom>
          <a:noFill/>
          <a:ln w="22225">
            <a:solidFill>
              <a:schemeClr val="tx1"/>
            </a:solidFill>
          </a:ln>
        </p:spPr>
      </p:pic>
      <p:sp>
        <p:nvSpPr>
          <p:cNvPr id="6" name="Content Placeholder 2">
            <a:extLst>
              <a:ext uri="{FF2B5EF4-FFF2-40B4-BE49-F238E27FC236}">
                <a16:creationId xmlns:a16="http://schemas.microsoft.com/office/drawing/2014/main" id="{32F1F924-FFFC-4F92-9895-04BB9A6C82CB}"/>
              </a:ext>
            </a:extLst>
          </p:cNvPr>
          <p:cNvSpPr txBox="1">
            <a:spLocks/>
          </p:cNvSpPr>
          <p:nvPr/>
        </p:nvSpPr>
        <p:spPr>
          <a:xfrm>
            <a:off x="2150708" y="1678487"/>
            <a:ext cx="2231316" cy="4145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E" b="1" dirty="0" err="1"/>
              <a:t>CoinDetect</a:t>
            </a:r>
            <a:endParaRPr lang="en-IE" b="1" dirty="0"/>
          </a:p>
        </p:txBody>
      </p:sp>
    </p:spTree>
    <p:extLst>
      <p:ext uri="{BB962C8B-B14F-4D97-AF65-F5344CB8AC3E}">
        <p14:creationId xmlns:p14="http://schemas.microsoft.com/office/powerpoint/2010/main" val="15633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E765-9753-4F29-BC0A-1F0196123555}"/>
              </a:ext>
            </a:extLst>
          </p:cNvPr>
          <p:cNvSpPr>
            <a:spLocks noGrp="1"/>
          </p:cNvSpPr>
          <p:nvPr>
            <p:ph type="title"/>
          </p:nvPr>
        </p:nvSpPr>
        <p:spPr>
          <a:xfrm>
            <a:off x="2428082" y="462280"/>
            <a:ext cx="7335835" cy="1268984"/>
          </a:xfrm>
        </p:spPr>
        <p:txBody>
          <a:bodyPr/>
          <a:lstStyle/>
          <a:p>
            <a:pPr algn="ctr"/>
            <a:r>
              <a:rPr lang="en-IE" dirty="0"/>
              <a:t>Different technologies</a:t>
            </a:r>
          </a:p>
        </p:txBody>
      </p:sp>
      <p:sp>
        <p:nvSpPr>
          <p:cNvPr id="3" name="Content Placeholder 2">
            <a:extLst>
              <a:ext uri="{FF2B5EF4-FFF2-40B4-BE49-F238E27FC236}">
                <a16:creationId xmlns:a16="http://schemas.microsoft.com/office/drawing/2014/main" id="{9E666CEF-6B5D-4CF4-8251-139027093151}"/>
              </a:ext>
            </a:extLst>
          </p:cNvPr>
          <p:cNvSpPr>
            <a:spLocks noGrp="1"/>
          </p:cNvSpPr>
          <p:nvPr>
            <p:ph idx="1"/>
          </p:nvPr>
        </p:nvSpPr>
        <p:spPr>
          <a:xfrm>
            <a:off x="565151" y="2160016"/>
            <a:ext cx="3420923" cy="3601212"/>
          </a:xfrm>
        </p:spPr>
        <p:txBody>
          <a:bodyPr>
            <a:normAutofit/>
          </a:bodyPr>
          <a:lstStyle/>
          <a:p>
            <a:r>
              <a:rPr lang="en-IE" sz="1600" dirty="0"/>
              <a:t>The advantages to using android are numerous, They are 71% of the mobile operating system market share meaning a lot more phones for the app to work on</a:t>
            </a:r>
          </a:p>
          <a:p>
            <a:r>
              <a:rPr lang="en-IE" sz="1600" dirty="0"/>
              <a:t>It’s open source, meaning the app can be customized for each individual brand/phone</a:t>
            </a:r>
          </a:p>
          <a:p>
            <a:r>
              <a:rPr lang="en-IE" sz="1600" dirty="0"/>
              <a:t>Lastly, the default language is Java also with the ability to run python, both of which I’m very comfortable with</a:t>
            </a:r>
          </a:p>
        </p:txBody>
      </p:sp>
      <p:sp>
        <p:nvSpPr>
          <p:cNvPr id="5" name="Content Placeholder 2">
            <a:extLst>
              <a:ext uri="{FF2B5EF4-FFF2-40B4-BE49-F238E27FC236}">
                <a16:creationId xmlns:a16="http://schemas.microsoft.com/office/drawing/2014/main" id="{0587CAC4-928B-4E0D-843C-775B57F522F9}"/>
              </a:ext>
            </a:extLst>
          </p:cNvPr>
          <p:cNvSpPr txBox="1">
            <a:spLocks/>
          </p:cNvSpPr>
          <p:nvPr/>
        </p:nvSpPr>
        <p:spPr>
          <a:xfrm>
            <a:off x="4385537" y="2160016"/>
            <a:ext cx="3420923" cy="360121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sz="1600" dirty="0"/>
              <a:t>IOS is a mobile OS developed by apple exclusively for apple devices</a:t>
            </a:r>
          </a:p>
          <a:p>
            <a:r>
              <a:rPr lang="en-IE" sz="1600" dirty="0"/>
              <a:t>IOS applications are developed through XCode on the Swift platform, meaning developing an app here would require learning a whole new platform and language</a:t>
            </a:r>
          </a:p>
          <a:p>
            <a:r>
              <a:rPr lang="en-IE" sz="1600" dirty="0"/>
              <a:t>The main benefit to IOS is it is designed to run on one device and that alone, allowing it to perform better</a:t>
            </a:r>
          </a:p>
        </p:txBody>
      </p:sp>
      <p:sp>
        <p:nvSpPr>
          <p:cNvPr id="6" name="Content Placeholder 2">
            <a:extLst>
              <a:ext uri="{FF2B5EF4-FFF2-40B4-BE49-F238E27FC236}">
                <a16:creationId xmlns:a16="http://schemas.microsoft.com/office/drawing/2014/main" id="{BE6EDD70-76AF-4ED5-9799-5D3B3F636369}"/>
              </a:ext>
            </a:extLst>
          </p:cNvPr>
          <p:cNvSpPr txBox="1">
            <a:spLocks/>
          </p:cNvSpPr>
          <p:nvPr/>
        </p:nvSpPr>
        <p:spPr>
          <a:xfrm>
            <a:off x="8205926" y="2160016"/>
            <a:ext cx="3420923" cy="360121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It is a JavaScript framework for writing natively rendering mobile applications for iOS and Android</a:t>
            </a:r>
          </a:p>
          <a:p>
            <a:r>
              <a:rPr lang="en-US" sz="1600" dirty="0"/>
              <a:t>Allows the developer to create a web app, and wrap it for whatever OS it will be running on</a:t>
            </a:r>
          </a:p>
          <a:p>
            <a:r>
              <a:rPr lang="en-US" sz="1600" dirty="0"/>
              <a:t>While beneficial to run on both OS’s, I personally was not very comfortable with </a:t>
            </a:r>
            <a:r>
              <a:rPr lang="en-US" sz="1600" dirty="0" err="1"/>
              <a:t>Javascript</a:t>
            </a:r>
            <a:r>
              <a:rPr lang="en-US" sz="1600" dirty="0"/>
              <a:t> and felt this would show through in the final app</a:t>
            </a:r>
            <a:endParaRPr lang="en-IE" sz="1600" dirty="0"/>
          </a:p>
        </p:txBody>
      </p:sp>
      <p:sp>
        <p:nvSpPr>
          <p:cNvPr id="7" name="Content Placeholder 2">
            <a:extLst>
              <a:ext uri="{FF2B5EF4-FFF2-40B4-BE49-F238E27FC236}">
                <a16:creationId xmlns:a16="http://schemas.microsoft.com/office/drawing/2014/main" id="{B4FA43FD-DA63-4DE3-BB45-BD5F82F2C947}"/>
              </a:ext>
            </a:extLst>
          </p:cNvPr>
          <p:cNvSpPr txBox="1">
            <a:spLocks/>
          </p:cNvSpPr>
          <p:nvPr/>
        </p:nvSpPr>
        <p:spPr>
          <a:xfrm>
            <a:off x="565151" y="1628394"/>
            <a:ext cx="3420923" cy="53162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E" b="1" dirty="0"/>
              <a:t>Android</a:t>
            </a:r>
          </a:p>
        </p:txBody>
      </p:sp>
      <p:sp>
        <p:nvSpPr>
          <p:cNvPr id="8" name="Content Placeholder 2">
            <a:extLst>
              <a:ext uri="{FF2B5EF4-FFF2-40B4-BE49-F238E27FC236}">
                <a16:creationId xmlns:a16="http://schemas.microsoft.com/office/drawing/2014/main" id="{6482BFCF-24E0-47D8-A681-2A8118AFF4FD}"/>
              </a:ext>
            </a:extLst>
          </p:cNvPr>
          <p:cNvSpPr txBox="1">
            <a:spLocks/>
          </p:cNvSpPr>
          <p:nvPr/>
        </p:nvSpPr>
        <p:spPr>
          <a:xfrm>
            <a:off x="4385536" y="1628394"/>
            <a:ext cx="3420923" cy="53162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E" b="1" dirty="0"/>
              <a:t>IOS</a:t>
            </a:r>
          </a:p>
        </p:txBody>
      </p:sp>
      <p:sp>
        <p:nvSpPr>
          <p:cNvPr id="9" name="Content Placeholder 2">
            <a:extLst>
              <a:ext uri="{FF2B5EF4-FFF2-40B4-BE49-F238E27FC236}">
                <a16:creationId xmlns:a16="http://schemas.microsoft.com/office/drawing/2014/main" id="{820025A5-6E51-4578-82EC-3F84F949F8A8}"/>
              </a:ext>
            </a:extLst>
          </p:cNvPr>
          <p:cNvSpPr txBox="1">
            <a:spLocks/>
          </p:cNvSpPr>
          <p:nvPr/>
        </p:nvSpPr>
        <p:spPr>
          <a:xfrm>
            <a:off x="8205038" y="1628394"/>
            <a:ext cx="3420923" cy="53162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E" b="1" dirty="0"/>
              <a:t>React Native</a:t>
            </a:r>
          </a:p>
        </p:txBody>
      </p:sp>
    </p:spTree>
    <p:extLst>
      <p:ext uri="{BB962C8B-B14F-4D97-AF65-F5344CB8AC3E}">
        <p14:creationId xmlns:p14="http://schemas.microsoft.com/office/powerpoint/2010/main" val="149481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FFB1-26AD-4931-9D64-EA5184B2A71E}"/>
              </a:ext>
            </a:extLst>
          </p:cNvPr>
          <p:cNvSpPr>
            <a:spLocks noGrp="1"/>
          </p:cNvSpPr>
          <p:nvPr>
            <p:ph type="title"/>
          </p:nvPr>
        </p:nvSpPr>
        <p:spPr/>
        <p:txBody>
          <a:bodyPr/>
          <a:lstStyle/>
          <a:p>
            <a:r>
              <a:rPr lang="en-IE" dirty="0"/>
              <a:t>Software Methodology</a:t>
            </a:r>
          </a:p>
        </p:txBody>
      </p:sp>
      <p:sp>
        <p:nvSpPr>
          <p:cNvPr id="3" name="Content Placeholder 2">
            <a:extLst>
              <a:ext uri="{FF2B5EF4-FFF2-40B4-BE49-F238E27FC236}">
                <a16:creationId xmlns:a16="http://schemas.microsoft.com/office/drawing/2014/main" id="{FB97354C-042F-4804-ABCB-AFAFC645CD00}"/>
              </a:ext>
            </a:extLst>
          </p:cNvPr>
          <p:cNvSpPr>
            <a:spLocks noGrp="1"/>
          </p:cNvSpPr>
          <p:nvPr>
            <p:ph idx="1"/>
          </p:nvPr>
        </p:nvSpPr>
        <p:spPr>
          <a:xfrm>
            <a:off x="565149" y="1920319"/>
            <a:ext cx="8683625" cy="556551"/>
          </a:xfrm>
        </p:spPr>
        <p:txBody>
          <a:bodyPr>
            <a:normAutofit/>
          </a:bodyPr>
          <a:lstStyle/>
          <a:p>
            <a:pPr marL="0" indent="0" algn="ctr">
              <a:buNone/>
            </a:pPr>
            <a:r>
              <a:rPr lang="en-IE" b="1" dirty="0"/>
              <a:t>Agile Approach – Combination of feature and Test Driven</a:t>
            </a:r>
          </a:p>
        </p:txBody>
      </p:sp>
      <p:pic>
        <p:nvPicPr>
          <p:cNvPr id="4" name="Picture 3">
            <a:extLst>
              <a:ext uri="{FF2B5EF4-FFF2-40B4-BE49-F238E27FC236}">
                <a16:creationId xmlns:a16="http://schemas.microsoft.com/office/drawing/2014/main" id="{8E914F3A-C0EF-4923-9B19-19C438851E27}"/>
              </a:ext>
            </a:extLst>
          </p:cNvPr>
          <p:cNvPicPr>
            <a:picLocks noChangeAspect="1"/>
          </p:cNvPicPr>
          <p:nvPr/>
        </p:nvPicPr>
        <p:blipFill>
          <a:blip r:embed="rId2"/>
          <a:stretch>
            <a:fillRect/>
          </a:stretch>
        </p:blipFill>
        <p:spPr>
          <a:xfrm>
            <a:off x="1467642" y="2875288"/>
            <a:ext cx="5530850" cy="3011685"/>
          </a:xfrm>
          <a:prstGeom prst="rect">
            <a:avLst/>
          </a:prstGeom>
        </p:spPr>
      </p:pic>
    </p:spTree>
    <p:extLst>
      <p:ext uri="{BB962C8B-B14F-4D97-AF65-F5344CB8AC3E}">
        <p14:creationId xmlns:p14="http://schemas.microsoft.com/office/powerpoint/2010/main" val="277035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8A55D-3AF0-46D2-AE11-33E1322075C6}"/>
              </a:ext>
            </a:extLst>
          </p:cNvPr>
          <p:cNvSpPr>
            <a:spLocks noGrp="1"/>
          </p:cNvSpPr>
          <p:nvPr>
            <p:ph type="title"/>
          </p:nvPr>
        </p:nvSpPr>
        <p:spPr>
          <a:xfrm>
            <a:off x="2428082" y="462280"/>
            <a:ext cx="7335835" cy="1268984"/>
          </a:xfrm>
        </p:spPr>
        <p:txBody>
          <a:bodyPr/>
          <a:lstStyle/>
          <a:p>
            <a:pPr algn="ctr"/>
            <a:r>
              <a:rPr lang="en-IE" dirty="0"/>
              <a:t>Front End</a:t>
            </a:r>
          </a:p>
        </p:txBody>
      </p:sp>
      <p:pic>
        <p:nvPicPr>
          <p:cNvPr id="4" name="Picture 3">
            <a:extLst>
              <a:ext uri="{FF2B5EF4-FFF2-40B4-BE49-F238E27FC236}">
                <a16:creationId xmlns:a16="http://schemas.microsoft.com/office/drawing/2014/main" id="{09EE6A59-1F53-4802-A046-D001DF30BED8}"/>
              </a:ext>
            </a:extLst>
          </p:cNvPr>
          <p:cNvPicPr>
            <a:picLocks noChangeAspect="1"/>
          </p:cNvPicPr>
          <p:nvPr/>
        </p:nvPicPr>
        <p:blipFill>
          <a:blip r:embed="rId2"/>
          <a:stretch>
            <a:fillRect/>
          </a:stretch>
        </p:blipFill>
        <p:spPr>
          <a:xfrm>
            <a:off x="2908917" y="1604902"/>
            <a:ext cx="6374166" cy="4790818"/>
          </a:xfrm>
          <a:prstGeom prst="rect">
            <a:avLst/>
          </a:prstGeom>
        </p:spPr>
      </p:pic>
    </p:spTree>
    <p:extLst>
      <p:ext uri="{BB962C8B-B14F-4D97-AF65-F5344CB8AC3E}">
        <p14:creationId xmlns:p14="http://schemas.microsoft.com/office/powerpoint/2010/main" val="2117530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C0186E-5BC3-49CD-A50B-69305AC3EFA8}"/>
              </a:ext>
            </a:extLst>
          </p:cNvPr>
          <p:cNvSpPr>
            <a:spLocks noGrp="1"/>
          </p:cNvSpPr>
          <p:nvPr>
            <p:ph idx="1"/>
          </p:nvPr>
        </p:nvSpPr>
        <p:spPr/>
        <p:txBody>
          <a:bodyPr/>
          <a:lstStyle/>
          <a:p>
            <a:r>
              <a:rPr lang="en-IE" dirty="0"/>
              <a:t>For the back end I opted against using a database as adding more layers would ultimately slow the application, when the goal of the app is to make the user’s life easier</a:t>
            </a:r>
          </a:p>
          <a:p>
            <a:r>
              <a:rPr lang="en-IE" dirty="0"/>
              <a:t>I instead decided to just store any images and results in the devices local storage, making it quicker to access</a:t>
            </a:r>
          </a:p>
        </p:txBody>
      </p:sp>
      <p:sp>
        <p:nvSpPr>
          <p:cNvPr id="4" name="Title 1">
            <a:extLst>
              <a:ext uri="{FF2B5EF4-FFF2-40B4-BE49-F238E27FC236}">
                <a16:creationId xmlns:a16="http://schemas.microsoft.com/office/drawing/2014/main" id="{AB313A9E-7538-4A68-AD44-6C1CB09DD3AE}"/>
              </a:ext>
            </a:extLst>
          </p:cNvPr>
          <p:cNvSpPr>
            <a:spLocks noGrp="1"/>
          </p:cNvSpPr>
          <p:nvPr>
            <p:ph type="title"/>
          </p:nvPr>
        </p:nvSpPr>
        <p:spPr>
          <a:xfrm>
            <a:off x="2428081" y="462565"/>
            <a:ext cx="7335838" cy="1268413"/>
          </a:xfrm>
        </p:spPr>
        <p:txBody>
          <a:bodyPr/>
          <a:lstStyle/>
          <a:p>
            <a:pPr algn="ctr"/>
            <a:r>
              <a:rPr lang="en-IE" dirty="0"/>
              <a:t>Back End</a:t>
            </a:r>
          </a:p>
        </p:txBody>
      </p:sp>
    </p:spTree>
    <p:extLst>
      <p:ext uri="{BB962C8B-B14F-4D97-AF65-F5344CB8AC3E}">
        <p14:creationId xmlns:p14="http://schemas.microsoft.com/office/powerpoint/2010/main" val="27644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8BCB-F611-4F28-8A05-8215770074AB}"/>
              </a:ext>
            </a:extLst>
          </p:cNvPr>
          <p:cNvSpPr>
            <a:spLocks noGrp="1"/>
          </p:cNvSpPr>
          <p:nvPr>
            <p:ph type="title"/>
          </p:nvPr>
        </p:nvSpPr>
        <p:spPr>
          <a:xfrm>
            <a:off x="565151" y="1155796"/>
            <a:ext cx="7335835" cy="738314"/>
          </a:xfrm>
        </p:spPr>
        <p:txBody>
          <a:bodyPr/>
          <a:lstStyle/>
          <a:p>
            <a:r>
              <a:rPr lang="en-IE" dirty="0"/>
              <a:t>Testing</a:t>
            </a:r>
          </a:p>
        </p:txBody>
      </p:sp>
      <p:sp>
        <p:nvSpPr>
          <p:cNvPr id="3" name="Content Placeholder 2">
            <a:extLst>
              <a:ext uri="{FF2B5EF4-FFF2-40B4-BE49-F238E27FC236}">
                <a16:creationId xmlns:a16="http://schemas.microsoft.com/office/drawing/2014/main" id="{3DA7E890-EAB8-4D66-87AC-2E2B33EE2490}"/>
              </a:ext>
            </a:extLst>
          </p:cNvPr>
          <p:cNvSpPr>
            <a:spLocks noGrp="1"/>
          </p:cNvSpPr>
          <p:nvPr>
            <p:ph idx="1"/>
          </p:nvPr>
        </p:nvSpPr>
        <p:spPr>
          <a:xfrm>
            <a:off x="565151" y="2160016"/>
            <a:ext cx="6599130" cy="3601212"/>
          </a:xfrm>
        </p:spPr>
        <p:txBody>
          <a:bodyPr/>
          <a:lstStyle/>
          <a:p>
            <a:r>
              <a:rPr lang="en-IE" dirty="0"/>
              <a:t>Testing will be mainly performed using 3 different methods, these would be Unit Testing and Black box Testing, and towards the end of development there would be a small focus on User Evaluation</a:t>
            </a:r>
          </a:p>
          <a:p>
            <a:r>
              <a:rPr lang="en-IE" dirty="0"/>
              <a:t>The idea is to rule out as many problems as possible before user’s get their hands on it, so their focus can be on things they would like to see, rather than simple bugs</a:t>
            </a:r>
          </a:p>
        </p:txBody>
      </p:sp>
      <p:pic>
        <p:nvPicPr>
          <p:cNvPr id="4" name="Picture 3">
            <a:extLst>
              <a:ext uri="{FF2B5EF4-FFF2-40B4-BE49-F238E27FC236}">
                <a16:creationId xmlns:a16="http://schemas.microsoft.com/office/drawing/2014/main" id="{13148085-4260-4488-A193-126E090BB7B1}"/>
              </a:ext>
            </a:extLst>
          </p:cNvPr>
          <p:cNvPicPr>
            <a:picLocks noChangeAspect="1"/>
          </p:cNvPicPr>
          <p:nvPr/>
        </p:nvPicPr>
        <p:blipFill>
          <a:blip r:embed="rId2"/>
          <a:stretch>
            <a:fillRect/>
          </a:stretch>
        </p:blipFill>
        <p:spPr>
          <a:xfrm>
            <a:off x="7021406" y="290957"/>
            <a:ext cx="4894242" cy="2467992"/>
          </a:xfrm>
          <a:prstGeom prst="rect">
            <a:avLst/>
          </a:prstGeom>
          <a:ln w="22225">
            <a:solidFill>
              <a:schemeClr val="tx1"/>
            </a:solidFill>
          </a:ln>
        </p:spPr>
      </p:pic>
    </p:spTree>
    <p:extLst>
      <p:ext uri="{BB962C8B-B14F-4D97-AF65-F5344CB8AC3E}">
        <p14:creationId xmlns:p14="http://schemas.microsoft.com/office/powerpoint/2010/main" val="2082119611"/>
      </p:ext>
    </p:extLst>
  </p:cSld>
  <p:clrMapOvr>
    <a:masterClrMapping/>
  </p:clrMapOvr>
</p:sld>
</file>

<file path=ppt/theme/theme1.xml><?xml version="1.0" encoding="utf-8"?>
<a:theme xmlns:a="http://schemas.openxmlformats.org/drawingml/2006/main" name="PunchcardVTI">
  <a:themeElements>
    <a:clrScheme name="AnalogousFromLightSeedLeftStep">
      <a:dk1>
        <a:srgbClr val="000000"/>
      </a:dk1>
      <a:lt1>
        <a:srgbClr val="FFFFFF"/>
      </a:lt1>
      <a:dk2>
        <a:srgbClr val="3E2441"/>
      </a:dk2>
      <a:lt2>
        <a:srgbClr val="E8E6E2"/>
      </a:lt2>
      <a:accent1>
        <a:srgbClr val="96A3C6"/>
      </a:accent1>
      <a:accent2>
        <a:srgbClr val="7FA7BA"/>
      </a:accent2>
      <a:accent3>
        <a:srgbClr val="82ACA8"/>
      </a:accent3>
      <a:accent4>
        <a:srgbClr val="77AE92"/>
      </a:accent4>
      <a:accent5>
        <a:srgbClr val="81AC84"/>
      </a:accent5>
      <a:accent6>
        <a:srgbClr val="8AAE77"/>
      </a:accent6>
      <a:hlink>
        <a:srgbClr val="908157"/>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63</TotalTime>
  <Words>497</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Neue Haas Grotesk Text Pro</vt:lpstr>
      <vt:lpstr>PunchcardVTI</vt:lpstr>
      <vt:lpstr>Coin Recognition App</vt:lpstr>
      <vt:lpstr>Project Idea</vt:lpstr>
      <vt:lpstr>Research</vt:lpstr>
      <vt:lpstr>Similar existing apps</vt:lpstr>
      <vt:lpstr>Different technologies</vt:lpstr>
      <vt:lpstr>Software Methodology</vt:lpstr>
      <vt:lpstr>Front End</vt:lpstr>
      <vt:lpstr>Back End</vt:lpstr>
      <vt:lpstr>Testing</vt:lpstr>
      <vt:lpstr>What’s Left?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Coin Recognition App</dc:title>
  <dc:creator>C18394953 Jason Moran</dc:creator>
  <cp:lastModifiedBy>C18394953 Jason Moran</cp:lastModifiedBy>
  <cp:revision>9</cp:revision>
  <dcterms:created xsi:type="dcterms:W3CDTF">2022-02-06T19:04:12Z</dcterms:created>
  <dcterms:modified xsi:type="dcterms:W3CDTF">2022-02-06T20:07:53Z</dcterms:modified>
</cp:coreProperties>
</file>