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0" r:id="rId3"/>
    <p:sldId id="271" r:id="rId4"/>
    <p:sldId id="272" r:id="rId5"/>
    <p:sldId id="264" r:id="rId6"/>
    <p:sldId id="262" r:id="rId7"/>
    <p:sldId id="263" r:id="rId8"/>
    <p:sldId id="258" r:id="rId9"/>
    <p:sldId id="267" r:id="rId10"/>
    <p:sldId id="270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6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494" y="66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43D63-ABBD-4C3B-88DF-66B6E754FF28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6DC82-54FA-405C-8C63-17999408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36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6DC82-54FA-405C-8C63-1799940862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17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2230-E351-DE37-1861-9E2356C96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3A9CD-E357-580C-0421-7D3606D96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5E3CF-29F7-FBC1-21C0-44C1918C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DF36-1B32-4341-839C-78AC7492D85D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E9ED1-8C8B-146D-0A5C-54BDB324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D5521-5A27-6D22-BD52-32CC244FC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AE10-0E7D-4082-AC30-8C6BB62A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D029B-5A88-81DB-2E8B-8536211E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2E0CD-BA3D-C270-9817-7F11D8FB9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C50AA-0893-62BF-1189-F45425D2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DF36-1B32-4341-839C-78AC7492D85D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C1B2B-54A1-FE51-1ABF-FC5BD925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BD571-0A0C-9B74-B2BB-AC5EAC35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AE10-0E7D-4082-AC30-8C6BB62A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9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38D1D9-71FC-F0C8-8160-4028723C0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C5E05-C0A8-2AF7-EAC7-F9177E3F9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E1205-D6F5-EA82-54F9-4A20B5188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DF36-1B32-4341-839C-78AC7492D85D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9A477-9437-A980-DB41-68F2438A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091A0-FB59-E9A7-128E-8EC9F3CD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AE10-0E7D-4082-AC30-8C6BB62A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9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6465-8C0F-FBC4-1339-14CD6E33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D2C43-E22E-87F2-C7C2-9EB36C0A2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44E63-5929-2DB8-0289-04038314A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DF36-1B32-4341-839C-78AC7492D85D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73D62-2838-EB47-E1F5-26F573B8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E8B02-487C-FD3C-DD1B-A4BBA040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AE10-0E7D-4082-AC30-8C6BB62A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9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FD968-5D0B-F4E4-8D53-A62E7881E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BEC02-D656-187A-E220-1F723EF76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E025E-E2DD-05D6-7E1F-E5A6EA98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DF36-1B32-4341-839C-78AC7492D85D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05EC7-1FB5-5969-5A96-0F56B6C2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A977E-2AE2-AA17-86E4-D95F8755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AE10-0E7D-4082-AC30-8C6BB62A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5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6EA8-04AC-EE3D-34D5-E510EBA2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53F3B-D400-92FB-B814-890EBC3AE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4B2CD-E9CF-A58A-1501-5FECD4A2F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A1BA4-8013-79AB-6B5A-54B41314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DF36-1B32-4341-839C-78AC7492D85D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28983-F0EA-D780-6A57-37DF7527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3EA51-9A97-5486-D08B-05DFB56F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AE10-0E7D-4082-AC30-8C6BB62A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9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0164-CA75-BBCE-76B1-AB5EF7B00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7498E-6120-96B8-7AE7-23CD84DD5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A5232-6399-1EEE-16AC-0EC17F172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E33CA5-93ED-E389-0D60-87117BDF9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646F9F-C6E0-1AEF-4F1D-245B8AD7A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F28F2-842C-C871-AA66-3AA9AAC9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DF36-1B32-4341-839C-78AC7492D85D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09041-2177-B0F8-37BD-D7C88C9B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59CD6F-4D35-BB4A-FFAF-C81E6F877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AE10-0E7D-4082-AC30-8C6BB62A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9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F500-BF4E-AE81-CA4B-33D3AF01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AD058-7165-ABB1-4C32-06D1155FD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DF36-1B32-4341-839C-78AC7492D85D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B603A-BB39-57A5-DE4F-AA45AE99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40FB3-E582-ED40-37FB-3FE25197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AE10-0E7D-4082-AC30-8C6BB62A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3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FEFA01-BF86-4288-FFEF-C2D6A3D3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DF36-1B32-4341-839C-78AC7492D85D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85C4B-B52E-EB05-91D5-9C7585FC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E5EDC-9655-AC94-FD95-47761026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AE10-0E7D-4082-AC30-8C6BB62A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4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A92B-033D-A7ED-4774-64FE37A6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28C42-E876-4D78-0EED-4570BA3DF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28D03-ABCA-AA8B-A315-4C1DE2C09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F973E-0C69-A20D-AF2D-43A4BA41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DF36-1B32-4341-839C-78AC7492D85D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2AAC9-7197-C91E-F761-A48F680C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7798B-E2BF-C15F-BF11-9D75464EC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AE10-0E7D-4082-AC30-8C6BB62A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8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081F2-4912-9169-3D8B-DDDF1CEA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28797F-37C2-5257-1B8B-38EA763CD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F08D3-C645-A55F-3F15-E61570A12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E6738-A885-751D-AFFF-09AEB6A89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DF36-1B32-4341-839C-78AC7492D85D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D98EC-8C94-7BB5-775A-2A6DBB5F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545BF-54E1-B113-FC92-B820CB6F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AE10-0E7D-4082-AC30-8C6BB62A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4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713A7-23D0-0FA7-2970-48714FE0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E6B2B-CAD1-F8F7-B75F-496261FDD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F43C5-9E0C-1D8D-B1B8-DCA210142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44DF36-1B32-4341-839C-78AC7492D85D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2608C-DCB5-7162-2E5B-BCC07992F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46ECF-4B26-2FB1-3D58-27F43B5AC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29AE10-0E7D-4082-AC30-8C6BB62A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hdphoto" Target="../media/hdphoto5.wdp"/><Relationship Id="rId3" Type="http://schemas.microsoft.com/office/2007/relationships/hdphoto" Target="../media/hdphoto4.wdp"/><Relationship Id="rId7" Type="http://schemas.openxmlformats.org/officeDocument/2006/relationships/image" Target="../media/image2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image" Target="../media/image7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3.wdp"/><Relationship Id="rId15" Type="http://schemas.openxmlformats.org/officeDocument/2006/relationships/image" Target="../media/image11.png"/><Relationship Id="rId10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3.png"/><Relationship Id="rId1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04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blue and purple lights&#10;&#10;AI-generated content may be incorrect.">
            <a:extLst>
              <a:ext uri="{FF2B5EF4-FFF2-40B4-BE49-F238E27FC236}">
                <a16:creationId xmlns:a16="http://schemas.microsoft.com/office/drawing/2014/main" id="{50A20D2A-94AE-7884-F87F-DECD51908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4" b="6512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52BCFF-2AFA-641B-8CD8-E721AAAA6968}"/>
              </a:ext>
            </a:extLst>
          </p:cNvPr>
          <p:cNvSpPr txBox="1"/>
          <p:nvPr/>
        </p:nvSpPr>
        <p:spPr>
          <a:xfrm>
            <a:off x="2117889" y="1583702"/>
            <a:ext cx="79562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effectLst/>
                <a:latin typeface="#9Slide03 Play Bold" panose="00000800000000000000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HỆ THỐNG THEO DÕI, QUẢN LÝ NHIỆT ĐỘ PHÒNG SERVER</a:t>
            </a:r>
            <a:endParaRPr lang="en-US" sz="6000" dirty="0">
              <a:solidFill>
                <a:schemeClr val="bg1"/>
              </a:solidFill>
              <a:effectLst/>
              <a:latin typeface="#9Slide03 Play Bold" panose="00000800000000000000" pitchFamily="2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B8EC9-3561-F5B4-C0AB-B5BA3FECB434}"/>
              </a:ext>
            </a:extLst>
          </p:cNvPr>
          <p:cNvSpPr txBox="1"/>
          <p:nvPr/>
        </p:nvSpPr>
        <p:spPr>
          <a:xfrm>
            <a:off x="3940404" y="5073762"/>
            <a:ext cx="4449452" cy="428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tabLst>
                <a:tab pos="2743200" algn="l"/>
              </a:tabLst>
            </a:pPr>
            <a:r>
              <a:rPr lang="en-US" sz="2000" dirty="0">
                <a:solidFill>
                  <a:schemeClr val="bg1"/>
                </a:solidFill>
                <a:effectLst/>
                <a:latin typeface="#9Slide07 IcielCadena" panose="02000503000000020004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GV </a:t>
            </a:r>
            <a:r>
              <a:rPr lang="en-US" sz="2000" dirty="0" err="1">
                <a:solidFill>
                  <a:schemeClr val="bg1"/>
                </a:solidFill>
                <a:effectLst/>
                <a:latin typeface="#9Slide07 IcielCadena" panose="02000503000000020004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hướng</a:t>
            </a:r>
            <a:r>
              <a:rPr lang="en-US" sz="2000" dirty="0">
                <a:solidFill>
                  <a:schemeClr val="bg1"/>
                </a:solidFill>
                <a:effectLst/>
                <a:latin typeface="#9Slide07 IcielCadena" panose="02000503000000020004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#9Slide07 IcielCadena" panose="02000503000000020004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dẫn</a:t>
            </a:r>
            <a:r>
              <a:rPr lang="en-US" sz="2000" dirty="0">
                <a:solidFill>
                  <a:schemeClr val="bg1"/>
                </a:solidFill>
                <a:effectLst/>
                <a:latin typeface="#9Slide07 IcielCadena" panose="02000503000000020004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: Nguyễn Ngọc </a:t>
            </a:r>
            <a:r>
              <a:rPr lang="en-US" sz="2000" dirty="0" err="1">
                <a:solidFill>
                  <a:schemeClr val="bg1"/>
                </a:solidFill>
                <a:effectLst/>
                <a:latin typeface="#9Slide07 IcielCadena" panose="02000503000000020004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Lễ</a:t>
            </a:r>
            <a:endParaRPr lang="en-US" sz="2000" dirty="0">
              <a:solidFill>
                <a:schemeClr val="bg1"/>
              </a:solidFill>
              <a:effectLst/>
              <a:latin typeface="#9Slide07 IcielCadena" panose="02000503000000020004" pitchFamily="2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66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C8F02-A8B8-3AB0-3B4C-FDBE658F5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purple lights&#10;&#10;AI-generated content may be incorrect.">
            <a:extLst>
              <a:ext uri="{FF2B5EF4-FFF2-40B4-BE49-F238E27FC236}">
                <a16:creationId xmlns:a16="http://schemas.microsoft.com/office/drawing/2014/main" id="{8F21D603-6C76-D903-5AE6-CE34B7403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4" b="6512"/>
          <a:stretch>
            <a:fillRect/>
          </a:stretch>
        </p:blipFill>
        <p:spPr>
          <a:xfrm>
            <a:off x="0" y="1282"/>
            <a:ext cx="12191980" cy="6856718"/>
          </a:xfrm>
          <a:prstGeom prst="rect">
            <a:avLst/>
          </a:prstGeom>
        </p:spPr>
      </p:pic>
      <p:sp>
        <p:nvSpPr>
          <p:cNvPr id="9" name="!!1">
            <a:extLst>
              <a:ext uri="{FF2B5EF4-FFF2-40B4-BE49-F238E27FC236}">
                <a16:creationId xmlns:a16="http://schemas.microsoft.com/office/drawing/2014/main" id="{D179B65E-E1BA-F8DD-6C91-F892422E8854}"/>
              </a:ext>
            </a:extLst>
          </p:cNvPr>
          <p:cNvSpPr txBox="1"/>
          <p:nvPr/>
        </p:nvSpPr>
        <p:spPr>
          <a:xfrm>
            <a:off x="0" y="381168"/>
            <a:ext cx="12191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effectLst/>
                <a:latin typeface="#9Slide03 Play Bold" panose="00000800000000000000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CẢI TIẾN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F6BE0-10C3-1746-1670-033032805EB4}"/>
              </a:ext>
            </a:extLst>
          </p:cNvPr>
          <p:cNvSpPr txBox="1"/>
          <p:nvPr/>
        </p:nvSpPr>
        <p:spPr>
          <a:xfrm>
            <a:off x="1098550" y="1606127"/>
            <a:ext cx="98425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4000" b="1" dirty="0" err="1">
                <a:solidFill>
                  <a:schemeClr val="bg1"/>
                </a:solidFill>
                <a:latin typeface="#9Slide03 AmpleSoft Bold" panose="02000000000000000000" pitchFamily="2" charset="0"/>
              </a:rPr>
              <a:t>Áp</a:t>
            </a:r>
            <a:r>
              <a:rPr lang="en-US" sz="4000" b="1" dirty="0">
                <a:solidFill>
                  <a:schemeClr val="bg1"/>
                </a:solidFill>
                <a:latin typeface="#9Slide03 AmpleSoft Bold" panose="02000000000000000000" pitchFamily="2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#9Slide03 AmpleSoft Bold" panose="02000000000000000000" pitchFamily="2" charset="0"/>
              </a:rPr>
              <a:t>dụng</a:t>
            </a:r>
            <a:r>
              <a:rPr lang="en-US" sz="4000" b="1" dirty="0">
                <a:solidFill>
                  <a:schemeClr val="bg1"/>
                </a:solidFill>
                <a:latin typeface="#9Slide03 AmpleSoft Bold" panose="02000000000000000000" pitchFamily="2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#9Slide03 AmpleSoft Bold" panose="02000000000000000000" pitchFamily="2" charset="0"/>
              </a:rPr>
              <a:t>mô</a:t>
            </a:r>
            <a:r>
              <a:rPr lang="en-US" sz="4000" b="1" dirty="0">
                <a:solidFill>
                  <a:schemeClr val="bg1"/>
                </a:solidFill>
                <a:latin typeface="#9Slide03 AmpleSoft Bold" panose="02000000000000000000" pitchFamily="2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#9Slide03 AmpleSoft Bold" panose="02000000000000000000" pitchFamily="2" charset="0"/>
              </a:rPr>
              <a:t>hình</a:t>
            </a:r>
            <a:r>
              <a:rPr lang="en-US" sz="4000" b="1" dirty="0">
                <a:solidFill>
                  <a:schemeClr val="bg1"/>
                </a:solidFill>
                <a:latin typeface="#9Slide03 AmpleSoft Bold" panose="02000000000000000000" pitchFamily="2" charset="0"/>
              </a:rPr>
              <a:t> Telegram Bot API</a:t>
            </a:r>
            <a:r>
              <a:rPr lang="vi-VN" sz="4000" b="0" i="0" dirty="0">
                <a:solidFill>
                  <a:srgbClr val="FFFFFF"/>
                </a:solidFill>
                <a:effectLst/>
              </a:rPr>
              <a:t>.</a:t>
            </a:r>
            <a:endParaRPr lang="vi-VN" sz="4000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896DE6-EB7C-B798-BAD7-DB22EA9001AC}"/>
              </a:ext>
            </a:extLst>
          </p:cNvPr>
          <p:cNvSpPr txBox="1"/>
          <p:nvPr/>
        </p:nvSpPr>
        <p:spPr>
          <a:xfrm>
            <a:off x="2565400" y="2314013"/>
            <a:ext cx="6959600" cy="1881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  <a:buNone/>
            </a:pPr>
            <a:r>
              <a:rPr lang="vi-VN" sz="2000" b="1" i="0" dirty="0">
                <a:solidFill>
                  <a:srgbClr val="FFFFFF"/>
                </a:solidFill>
                <a:effectLst/>
              </a:rPr>
              <a:t>Nguyên lý hoạt động:</a:t>
            </a:r>
            <a:endParaRPr lang="vi-VN" sz="2000" dirty="0">
              <a:effectLst/>
            </a:endParaRP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b="1" i="0" dirty="0">
                <a:solidFill>
                  <a:srgbClr val="FFFFFF"/>
                </a:solidFill>
                <a:effectLst/>
              </a:rPr>
              <a:t>Tạo </a:t>
            </a:r>
            <a:r>
              <a:rPr lang="vi-VN" sz="2000" b="1" i="0" dirty="0" err="1">
                <a:solidFill>
                  <a:srgbClr val="FFFFFF"/>
                </a:solidFill>
                <a:effectLst/>
              </a:rPr>
              <a:t>bot</a:t>
            </a:r>
            <a:r>
              <a:rPr lang="vi-VN" sz="2000" b="1" i="0" dirty="0">
                <a:solidFill>
                  <a:srgbClr val="FFFFFF"/>
                </a:solidFill>
                <a:effectLst/>
              </a:rPr>
              <a:t> bằng </a:t>
            </a:r>
            <a:r>
              <a:rPr lang="vi-VN" sz="2000" b="1" i="0" dirty="0" err="1">
                <a:solidFill>
                  <a:srgbClr val="FFFFFF"/>
                </a:solidFill>
                <a:effectLst/>
              </a:rPr>
              <a:t>BotFather</a:t>
            </a:r>
            <a:r>
              <a:rPr lang="vi-VN" sz="2000" b="1" i="0" dirty="0">
                <a:solidFill>
                  <a:srgbClr val="FFFFFF"/>
                </a:solidFill>
                <a:effectLst/>
              </a:rPr>
              <a:t> trên </a:t>
            </a:r>
            <a:r>
              <a:rPr lang="vi-VN" sz="2000" b="1" i="0" dirty="0" err="1">
                <a:solidFill>
                  <a:srgbClr val="FFFFFF"/>
                </a:solidFill>
                <a:effectLst/>
              </a:rPr>
              <a:t>Telegram</a:t>
            </a:r>
            <a:r>
              <a:rPr lang="vi-VN" sz="2000" b="1" i="0" dirty="0">
                <a:solidFill>
                  <a:srgbClr val="FFFFFF"/>
                </a:solidFill>
                <a:effectLst/>
              </a:rPr>
              <a:t>.</a:t>
            </a:r>
            <a:endParaRPr lang="vi-VN" sz="2000" dirty="0">
              <a:effectLst/>
            </a:endParaRP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b="1" i="0" dirty="0">
                <a:solidFill>
                  <a:srgbClr val="FFFFFF"/>
                </a:solidFill>
                <a:effectLst/>
              </a:rPr>
              <a:t>Dùng </a:t>
            </a:r>
            <a:r>
              <a:rPr lang="vi-VN" sz="2000" b="1" i="0" dirty="0" err="1">
                <a:solidFill>
                  <a:srgbClr val="FFFFFF"/>
                </a:solidFill>
                <a:effectLst/>
              </a:rPr>
              <a:t>Token</a:t>
            </a:r>
            <a:r>
              <a:rPr lang="vi-VN" sz="2000" b="1" i="0" dirty="0">
                <a:solidFill>
                  <a:srgbClr val="FFFFFF"/>
                </a:solidFill>
                <a:effectLst/>
              </a:rPr>
              <a:t> để gọi API gửi/nhận tin nhắn.</a:t>
            </a:r>
            <a:endParaRPr lang="vi-VN" sz="2000" dirty="0">
              <a:effectLst/>
            </a:endParaRP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b="1" i="0" dirty="0">
                <a:solidFill>
                  <a:srgbClr val="FFFFFF"/>
                </a:solidFill>
                <a:effectLst/>
              </a:rPr>
              <a:t>Giao tiếp qua HTTP (GET/POST) đến </a:t>
            </a:r>
            <a:r>
              <a:rPr lang="vi-VN" sz="2000" b="1" i="0" dirty="0" err="1">
                <a:solidFill>
                  <a:srgbClr val="FFFFFF"/>
                </a:solidFill>
                <a:effectLst/>
              </a:rPr>
              <a:t>Telegram</a:t>
            </a:r>
            <a:r>
              <a:rPr lang="vi-VN" sz="2000" b="1" i="0" dirty="0">
                <a:solidFill>
                  <a:srgbClr val="FFFFFF"/>
                </a:solidFill>
                <a:effectLst/>
              </a:rPr>
              <a:t> Server.</a:t>
            </a:r>
            <a:endParaRPr lang="vi-VN" sz="2000" dirty="0">
              <a:effectLst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F806EAE-6108-CB10-06AF-4816540B4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435033"/>
              </p:ext>
            </p:extLst>
          </p:nvPr>
        </p:nvGraphicFramePr>
        <p:xfrm>
          <a:off x="1955800" y="4497245"/>
          <a:ext cx="81280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566179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14948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Ưu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điểm</a:t>
                      </a:r>
                      <a:r>
                        <a:rPr lang="en-US" sz="2000" b="1" dirty="0"/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Khuyết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điểm</a:t>
                      </a:r>
                      <a:endParaRPr lang="en-US" sz="20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42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vi-VN" sz="2000" b="1" i="0" dirty="0">
                          <a:solidFill>
                            <a:srgbClr val="FFFFFF"/>
                          </a:solidFill>
                          <a:effectLst/>
                        </a:rPr>
                        <a:t>Gửi cảnh báo nhanh, trực tiếp đến người quản lý.</a:t>
                      </a:r>
                      <a:endParaRPr lang="vi-VN" sz="2000" b="1" dirty="0">
                        <a:effectLst/>
                      </a:endParaRPr>
                    </a:p>
                    <a:p>
                      <a:pPr algn="just" rtl="0">
                        <a:buNone/>
                      </a:pPr>
                      <a:r>
                        <a:rPr lang="vi-VN" sz="2000" b="1" i="0" dirty="0">
                          <a:solidFill>
                            <a:srgbClr val="FFFFFF"/>
                          </a:solidFill>
                          <a:effectLst/>
                        </a:rPr>
                        <a:t>Dễ tích hợp, nội dung linh hoạt.</a:t>
                      </a:r>
                      <a:endParaRPr lang="vi-VN" sz="2000" b="1" dirty="0">
                        <a:effectLst/>
                      </a:endParaRPr>
                    </a:p>
                    <a:p>
                      <a:pPr algn="just"/>
                      <a:endParaRPr lang="en-US" sz="20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vi-VN" sz="2000" b="1" i="0" dirty="0">
                          <a:solidFill>
                            <a:srgbClr val="FFFFFF"/>
                          </a:solidFill>
                          <a:effectLst/>
                        </a:rPr>
                        <a:t>Không hiển thị biểu đồ trực quan.</a:t>
                      </a:r>
                      <a:endParaRPr lang="vi-VN" sz="2000" b="1" dirty="0">
                        <a:effectLst/>
                      </a:endParaRPr>
                    </a:p>
                    <a:p>
                      <a:pPr algn="just" rtl="0"/>
                      <a:r>
                        <a:rPr lang="vi-VN" sz="2000" b="1" i="0" dirty="0">
                          <a:solidFill>
                            <a:srgbClr val="FFFFFF"/>
                          </a:solidFill>
                          <a:effectLst/>
                        </a:rPr>
                        <a:t>Không lưu trữ lịch sử dữ liệu dài hạn</a:t>
                      </a:r>
                      <a:endParaRPr lang="en-US" sz="2000" b="1" dirty="0"/>
                    </a:p>
                    <a:p>
                      <a:pPr algn="just"/>
                      <a:endParaRPr lang="en-US" sz="20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8950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288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A7510-7367-5293-7586-40728A4FE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purple lights&#10;&#10;AI-generated content may be incorrect.">
            <a:extLst>
              <a:ext uri="{FF2B5EF4-FFF2-40B4-BE49-F238E27FC236}">
                <a16:creationId xmlns:a16="http://schemas.microsoft.com/office/drawing/2014/main" id="{0282D494-F855-5B10-38F3-4AA021BB0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4" b="6512"/>
          <a:stretch>
            <a:fillRect/>
          </a:stretch>
        </p:blipFill>
        <p:spPr>
          <a:xfrm>
            <a:off x="0" y="1282"/>
            <a:ext cx="12191980" cy="6856718"/>
          </a:xfrm>
          <a:prstGeom prst="rect">
            <a:avLst/>
          </a:prstGeom>
        </p:spPr>
      </p:pic>
      <p:sp>
        <p:nvSpPr>
          <p:cNvPr id="9" name="!!1">
            <a:extLst>
              <a:ext uri="{FF2B5EF4-FFF2-40B4-BE49-F238E27FC236}">
                <a16:creationId xmlns:a16="http://schemas.microsoft.com/office/drawing/2014/main" id="{9E7F545E-1C44-C279-A2EF-AC98950A5F57}"/>
              </a:ext>
            </a:extLst>
          </p:cNvPr>
          <p:cNvSpPr txBox="1"/>
          <p:nvPr/>
        </p:nvSpPr>
        <p:spPr>
          <a:xfrm>
            <a:off x="0" y="2297054"/>
            <a:ext cx="12191980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Above"/>
              <a:lightRig rig="threePt" dir="t"/>
            </a:scene3d>
          </a:bodyPr>
          <a:lstStyle/>
          <a:p>
            <a:pPr algn="ctr"/>
            <a:r>
              <a:rPr lang="en-US" sz="115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#9Slide03 Play Bold" panose="00000800000000000000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3010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purple lights&#10;&#10;AI-generated content may be incorrect.">
            <a:extLst>
              <a:ext uri="{FF2B5EF4-FFF2-40B4-BE49-F238E27FC236}">
                <a16:creationId xmlns:a16="http://schemas.microsoft.com/office/drawing/2014/main" id="{BA048A44-305B-CAF5-32B6-80C9567B1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4" b="6512"/>
          <a:stretch>
            <a:fillRect/>
          </a:stretch>
        </p:blipFill>
        <p:spPr>
          <a:xfrm>
            <a:off x="0" y="1282"/>
            <a:ext cx="12191980" cy="685671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6927E6-1467-C202-44DB-33ECB6166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784545"/>
              </p:ext>
            </p:extLst>
          </p:nvPr>
        </p:nvGraphicFramePr>
        <p:xfrm>
          <a:off x="2402051" y="2130457"/>
          <a:ext cx="7387898" cy="3082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93949">
                  <a:extLst>
                    <a:ext uri="{9D8B030D-6E8A-4147-A177-3AD203B41FA5}">
                      <a16:colId xmlns:a16="http://schemas.microsoft.com/office/drawing/2014/main" val="2191451342"/>
                    </a:ext>
                  </a:extLst>
                </a:gridCol>
                <a:gridCol w="3693949">
                  <a:extLst>
                    <a:ext uri="{9D8B030D-6E8A-4147-A177-3AD203B41FA5}">
                      <a16:colId xmlns:a16="http://schemas.microsoft.com/office/drawing/2014/main" val="1704411660"/>
                    </a:ext>
                  </a:extLst>
                </a:gridCol>
              </a:tblGrid>
              <a:tr h="81707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  <a:tabLst>
                          <a:tab pos="2743200" algn="l"/>
                        </a:tabLs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</a:rPr>
                        <a:t>Họ và tên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  <a:tabLst>
                          <a:tab pos="2743200" algn="l"/>
                        </a:tabLst>
                      </a:pPr>
                      <a:r>
                        <a:rPr lang="en-US" sz="2800" dirty="0" err="1">
                          <a:solidFill>
                            <a:schemeClr val="bg1"/>
                          </a:solidFill>
                          <a:effectLst/>
                        </a:rPr>
                        <a:t>Mã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bg1"/>
                          </a:solidFill>
                          <a:effectLst/>
                        </a:rPr>
                        <a:t>số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bg1"/>
                          </a:solidFill>
                          <a:effectLst/>
                        </a:rPr>
                        <a:t>sinh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bg1"/>
                          </a:solidFill>
                          <a:effectLst/>
                        </a:rPr>
                        <a:t>viên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098940"/>
                  </a:ext>
                </a:extLst>
              </a:tr>
              <a:tr h="72398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</a:rPr>
                        <a:t>Chau Tiểu Long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</a:rPr>
                        <a:t>21094341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026561"/>
                  </a:ext>
                </a:extLst>
              </a:tr>
              <a:tr h="72398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</a:rPr>
                        <a:t>Nguyễn Nhật Tùng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</a:rPr>
                        <a:t>21096911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808840"/>
                  </a:ext>
                </a:extLst>
              </a:tr>
              <a:tr h="81707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  <a:tabLst>
                          <a:tab pos="2743200" algn="l"/>
                        </a:tabLs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</a:rPr>
                        <a:t>Tống Thành Lộc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  <a:tabLst>
                          <a:tab pos="2743200" algn="l"/>
                        </a:tabLs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</a:rPr>
                        <a:t>21105351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4819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8AB087D-8AAF-E73D-F323-C7E8E9D503C3}"/>
              </a:ext>
            </a:extLst>
          </p:cNvPr>
          <p:cNvSpPr txBox="1"/>
          <p:nvPr/>
        </p:nvSpPr>
        <p:spPr>
          <a:xfrm>
            <a:off x="0" y="433632"/>
            <a:ext cx="12191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effectLst/>
                <a:latin typeface="#9Slide03 Play Bold" panose="00000800000000000000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Các </a:t>
            </a:r>
            <a:r>
              <a:rPr lang="en-US" sz="6000" b="1" dirty="0" err="1">
                <a:solidFill>
                  <a:schemeClr val="bg1"/>
                </a:solidFill>
                <a:effectLst/>
                <a:latin typeface="#9Slide03 Play Bold" panose="00000800000000000000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thành</a:t>
            </a:r>
            <a:r>
              <a:rPr lang="en-US" sz="6000" b="1" dirty="0">
                <a:solidFill>
                  <a:schemeClr val="bg1"/>
                </a:solidFill>
                <a:effectLst/>
                <a:latin typeface="#9Slide03 Play Bold" panose="00000800000000000000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effectLst/>
                <a:latin typeface="#9Slide03 Play Bold" panose="00000800000000000000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viên</a:t>
            </a:r>
            <a:r>
              <a:rPr lang="en-US" sz="6000" b="1" dirty="0">
                <a:solidFill>
                  <a:schemeClr val="bg1"/>
                </a:solidFill>
                <a:effectLst/>
                <a:latin typeface="#9Slide03 Play Bold" panose="00000800000000000000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effectLst/>
                <a:latin typeface="#9Slide03 Play Bold" panose="00000800000000000000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trong</a:t>
            </a:r>
            <a:r>
              <a:rPr lang="en-US" sz="6000" b="1" dirty="0">
                <a:solidFill>
                  <a:schemeClr val="bg1"/>
                </a:solidFill>
                <a:effectLst/>
                <a:latin typeface="#9Slide03 Play Bold" panose="00000800000000000000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effectLst/>
                <a:latin typeface="#9Slide03 Play Bold" panose="00000800000000000000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nhóm</a:t>
            </a:r>
            <a:endParaRPr lang="en-US" sz="6000" dirty="0">
              <a:solidFill>
                <a:schemeClr val="bg1"/>
              </a:solidFill>
              <a:effectLst/>
              <a:latin typeface="#9Slide03 Play Bold" panose="00000800000000000000" pitchFamily="2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51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9D308-917E-0E78-ED4E-13EA1B7C2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purple lights&#10;&#10;AI-generated content may be incorrect.">
            <a:extLst>
              <a:ext uri="{FF2B5EF4-FFF2-40B4-BE49-F238E27FC236}">
                <a16:creationId xmlns:a16="http://schemas.microsoft.com/office/drawing/2014/main" id="{2EDC7D25-8932-48DB-3EB8-9B055F5C5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4" b="6512"/>
          <a:stretch>
            <a:fillRect/>
          </a:stretch>
        </p:blipFill>
        <p:spPr>
          <a:xfrm>
            <a:off x="0" y="1282"/>
            <a:ext cx="12191980" cy="6856718"/>
          </a:xfrm>
          <a:prstGeom prst="rect">
            <a:avLst/>
          </a:prstGeom>
        </p:spPr>
      </p:pic>
      <p:sp>
        <p:nvSpPr>
          <p:cNvPr id="9" name="!!135">
            <a:extLst>
              <a:ext uri="{FF2B5EF4-FFF2-40B4-BE49-F238E27FC236}">
                <a16:creationId xmlns:a16="http://schemas.microsoft.com/office/drawing/2014/main" id="{181AC487-1107-5E98-4B3E-4CD6E7EAC438}"/>
              </a:ext>
            </a:extLst>
          </p:cNvPr>
          <p:cNvSpPr txBox="1"/>
          <p:nvPr/>
        </p:nvSpPr>
        <p:spPr>
          <a:xfrm>
            <a:off x="20" y="1498768"/>
            <a:ext cx="1219198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bg1"/>
                </a:solidFill>
                <a:effectLst/>
                <a:latin typeface="#9Slide03 Play Bold" panose="00000800000000000000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THIẾT BỊ</a:t>
            </a:r>
          </a:p>
          <a:p>
            <a:pPr algn="ctr"/>
            <a:r>
              <a:rPr lang="en-US" sz="11500" dirty="0">
                <a:solidFill>
                  <a:schemeClr val="bg1"/>
                </a:solidFill>
                <a:latin typeface="#9Slide03 Play Bold" panose="00000800000000000000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SỬ DỤNG</a:t>
            </a:r>
            <a:endParaRPr lang="en-US" sz="11500" dirty="0">
              <a:solidFill>
                <a:schemeClr val="bg1"/>
              </a:solidFill>
              <a:effectLst/>
              <a:latin typeface="#9Slide03 Play Bold" panose="00000800000000000000" pitchFamily="2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81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1D67D-7D24-89D8-48C0-997BF5220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purple lights&#10;&#10;AI-generated content may be incorrect.">
            <a:extLst>
              <a:ext uri="{FF2B5EF4-FFF2-40B4-BE49-F238E27FC236}">
                <a16:creationId xmlns:a16="http://schemas.microsoft.com/office/drawing/2014/main" id="{B8099387-9463-5500-F00C-AF9513AC8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4" b="6512"/>
          <a:stretch>
            <a:fillRect/>
          </a:stretch>
        </p:blipFill>
        <p:spPr>
          <a:xfrm>
            <a:off x="0" y="1282"/>
            <a:ext cx="12191980" cy="6856718"/>
          </a:xfrm>
          <a:prstGeom prst="rect">
            <a:avLst/>
          </a:prstGeom>
        </p:spPr>
      </p:pic>
      <p:sp>
        <p:nvSpPr>
          <p:cNvPr id="2" name="!!135">
            <a:extLst>
              <a:ext uri="{FF2B5EF4-FFF2-40B4-BE49-F238E27FC236}">
                <a16:creationId xmlns:a16="http://schemas.microsoft.com/office/drawing/2014/main" id="{F1E440DC-B0AD-7F49-B705-196E52F03E39}"/>
              </a:ext>
            </a:extLst>
          </p:cNvPr>
          <p:cNvSpPr txBox="1"/>
          <p:nvPr/>
        </p:nvSpPr>
        <p:spPr>
          <a:xfrm>
            <a:off x="0" y="250540"/>
            <a:ext cx="121919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#9Slide03 Play Bold" panose="00000800000000000000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THIẾT BỊ SỬ DỤNG</a:t>
            </a:r>
            <a:endParaRPr lang="en-US" sz="5000" dirty="0">
              <a:solidFill>
                <a:schemeClr val="bg1"/>
              </a:solidFill>
              <a:effectLst/>
              <a:latin typeface="#9Slide03 Play Bold" panose="00000800000000000000" pitchFamily="2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4BB1BE-55D8-FED1-9595-40C0F7495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61" b="96447" l="8879" r="96262">
                        <a14:foregroundMark x1="25234" y1="12310" x2="43925" y2="3807"/>
                        <a14:foregroundMark x1="43925" y1="3807" x2="73364" y2="5584"/>
                        <a14:foregroundMark x1="83509" y1="12075" x2="90421" y2="16497"/>
                        <a14:foregroundMark x1="82487" y1="11421" x2="82707" y2="11562"/>
                        <a14:foregroundMark x1="73364" y1="5584" x2="82487" y2="11421"/>
                        <a14:foregroundMark x1="90421" y1="16497" x2="88084" y2="95812"/>
                        <a14:foregroundMark x1="88084" y1="95812" x2="26168" y2="96447"/>
                        <a14:foregroundMark x1="26168" y1="96447" x2="11682" y2="76777"/>
                        <a14:foregroundMark x1="10721" y1="42518" x2="10280" y2="26777"/>
                        <a14:foregroundMark x1="10771" y1="44289" x2="10725" y2="42634"/>
                        <a14:foregroundMark x1="11682" y1="76777" x2="10771" y2="44289"/>
                        <a14:foregroundMark x1="10280" y1="26777" x2="16355" y2="14848"/>
                        <a14:foregroundMark x1="16355" y1="14848" x2="25234" y2="12310"/>
                        <a14:foregroundMark x1="37850" y1="12310" x2="37850" y2="40736"/>
                        <a14:foregroundMark x1="56308" y1="14340" x2="40187" y2="55711"/>
                        <a14:foregroundMark x1="57710" y1="23096" x2="45327" y2="59772"/>
                        <a14:foregroundMark x1="52804" y1="23096" x2="41589" y2="57614"/>
                        <a14:foregroundMark x1="37850" y1="22335" x2="29206" y2="56980"/>
                        <a14:foregroundMark x1="30374" y1="30457" x2="32710" y2="63832"/>
                        <a14:foregroundMark x1="26636" y1="54315" x2="37850" y2="72716"/>
                        <a14:foregroundMark x1="43925" y1="59010" x2="63785" y2="68655"/>
                        <a14:foregroundMark x1="70327" y1="53553" x2="67757" y2="71954"/>
                        <a14:foregroundMark x1="62850" y1="47589" x2="60280" y2="63832"/>
                        <a14:foregroundMark x1="52804" y1="54949" x2="52570" y2="68401"/>
                        <a14:foregroundMark x1="52570" y1="68401" x2="56308" y2="71954"/>
                        <a14:foregroundMark x1="80140" y1="63071" x2="83879" y2="74746"/>
                        <a14:foregroundMark x1="85280" y1="66497" x2="77804" y2="77411"/>
                        <a14:foregroundMark x1="74065" y1="66497" x2="71262" y2="80076"/>
                        <a14:foregroundMark x1="76402" y1="73350" x2="81308" y2="80076"/>
                        <a14:foregroundMark x1="83879" y1="78807" x2="86215" y2="85025"/>
                        <a14:foregroundMark x1="90187" y1="80076" x2="91355" y2="82234"/>
                        <a14:foregroundMark x1="91355" y1="76015" x2="91355" y2="80076"/>
                        <a14:foregroundMark x1="90187" y1="66497" x2="92757" y2="55711"/>
                        <a14:foregroundMark x1="91589" y1="63198" x2="93304" y2="54403"/>
                        <a14:foregroundMark x1="32710" y1="10279" x2="65187" y2="7614"/>
                        <a14:foregroundMark x1="30374" y1="4822" x2="61215" y2="4061"/>
                        <a14:foregroundMark x1="12850" y1="14340" x2="18925" y2="13579"/>
                        <a14:foregroundMark x1="11682" y1="13579" x2="16355" y2="13579"/>
                        <a14:foregroundMark x1="10280" y1="49239" x2="9813" y2="54315"/>
                        <a14:foregroundMark x1="10047" y1="58376" x2="10514" y2="64340"/>
                        <a14:foregroundMark x1="10514" y1="67259" x2="10981" y2="73350"/>
                        <a14:foregroundMark x1="11449" y1="75888" x2="11682" y2="84645"/>
                        <a14:foregroundMark x1="10280" y1="76142" x2="10514" y2="91117"/>
                        <a14:foregroundMark x1="10514" y1="91117" x2="15654" y2="95051"/>
                        <a14:foregroundMark x1="13318" y1="95051" x2="10514" y2="93147"/>
                        <a14:foregroundMark x1="10280" y1="94797" x2="9813" y2="93782"/>
                        <a14:foregroundMark x1="89019" y1="95685" x2="94159" y2="90228"/>
                        <a14:foregroundMark x1="88318" y1="13832" x2="92056" y2="13325"/>
                        <a14:foregroundMark x1="19393" y1="63198" x2="42056" y2="83376"/>
                        <a14:foregroundMark x1="43224" y1="69289" x2="78738" y2="86294"/>
                        <a14:foregroundMark x1="78738" y1="86294" x2="79673" y2="86294"/>
                        <a14:foregroundMark x1="93692" y1="34518" x2="93791" y2="35428"/>
                        <a14:foregroundMark x1="92056" y1="60914" x2="92290" y2="89340"/>
                        <a14:foregroundMark x1="92290" y1="89340" x2="89019" y2="95812"/>
                        <a14:foregroundMark x1="93224" y1="95812" x2="93224" y2="91878"/>
                        <a14:foregroundMark x1="94159" y1="95812" x2="94159" y2="91371"/>
                        <a14:foregroundMark x1="11215" y1="16624" x2="10047" y2="25127"/>
                        <a14:foregroundMark x1="9112" y1="13832" x2="10981" y2="21193"/>
                        <a14:foregroundMark x1="96262" y1="82234" x2="94626" y2="72081"/>
                        <a14:foregroundMark x1="94626" y1="87690" x2="94626" y2="84898"/>
                        <a14:foregroundMark x1="94626" y1="66371" x2="93925" y2="23604"/>
                        <a14:foregroundMark x1="94626" y1="13579" x2="94626" y2="14848"/>
                        <a14:backgroundMark x1="96551" y1="82714" x2="96495" y2="84898"/>
                        <a14:backgroundMark x1="98292" y1="14848" x2="96646" y2="78997"/>
                        <a14:backgroundMark x1="98364" y1="12056" x2="98325" y2="13579"/>
                        <a14:backgroundMark x1="96936" y1="80797" x2="98598" y2="65355"/>
                        <a14:backgroundMark x1="96495" y1="84898" x2="96703" y2="82966"/>
                        <a14:backgroundMark x1="82009" y1="11421" x2="82009" y2="11421"/>
                        <a14:backgroundMark x1="82710" y1="11929" x2="82710" y2="11548"/>
                        <a14:backgroundMark x1="82009" y1="12310" x2="83645" y2="11929"/>
                        <a14:backgroundMark x1="82009" y1="11421" x2="82009" y2="10660"/>
                        <a14:backgroundMark x1="82944" y1="11548" x2="82009" y2="9772"/>
                        <a14:backgroundMark x1="82710" y1="11929" x2="82710" y2="9772"/>
                        <a14:backgroundMark x1="82009" y1="11421" x2="81542" y2="9772"/>
                        <a14:backgroundMark x1="8645" y1="44289" x2="8645" y2="44289"/>
                        <a14:backgroundMark x1="8178" y1="44670" x2="9112" y2="44416"/>
                        <a14:backgroundMark x1="8178" y1="44797" x2="8645" y2="43147"/>
                        <a14:backgroundMark x1="8645" y1="13579" x2="8645" y2="12056"/>
                        <a14:backgroundMark x1="7944" y1="14340" x2="9346" y2="12310"/>
                        <a14:backgroundMark x1="7944" y1="15228" x2="9813" y2="115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2956" y="1871284"/>
            <a:ext cx="2124288" cy="391107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82A25C3-7AEF-FFEF-5855-B9EFB2AA9178}"/>
              </a:ext>
            </a:extLst>
          </p:cNvPr>
          <p:cNvGrpSpPr/>
          <p:nvPr/>
        </p:nvGrpSpPr>
        <p:grpSpPr>
          <a:xfrm>
            <a:off x="4278408" y="1199069"/>
            <a:ext cx="1980476" cy="2669255"/>
            <a:chOff x="2163324" y="6516672"/>
            <a:chExt cx="823038" cy="110927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C07F8AF-63E1-F229-3C5E-E4E06A592429}"/>
                </a:ext>
              </a:extLst>
            </p:cNvPr>
            <p:cNvCxnSpPr/>
            <p:nvPr/>
          </p:nvCxnSpPr>
          <p:spPr>
            <a:xfrm>
              <a:off x="2654136" y="7342581"/>
              <a:ext cx="0" cy="28336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F8F1B7-2BEB-6727-6AA0-73823B58C552}"/>
                </a:ext>
              </a:extLst>
            </p:cNvPr>
            <p:cNvSpPr/>
            <p:nvPr/>
          </p:nvSpPr>
          <p:spPr>
            <a:xfrm>
              <a:off x="2163324" y="6516672"/>
              <a:ext cx="823038" cy="840582"/>
            </a:xfrm>
            <a:prstGeom prst="ellipse">
              <a:avLst/>
            </a:prstGeom>
            <a:solidFill>
              <a:srgbClr val="1A1A1A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7599C8-C618-3F96-11E4-60020A27C952}"/>
                </a:ext>
              </a:extLst>
            </p:cNvPr>
            <p:cNvSpPr/>
            <p:nvPr/>
          </p:nvSpPr>
          <p:spPr>
            <a:xfrm>
              <a:off x="2270043" y="6632972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4106BB-11C0-BF25-BAC1-1EF2870297BD}"/>
                </a:ext>
              </a:extLst>
            </p:cNvPr>
            <p:cNvSpPr/>
            <p:nvPr/>
          </p:nvSpPr>
          <p:spPr>
            <a:xfrm>
              <a:off x="2381127" y="6743981"/>
              <a:ext cx="387432" cy="3874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14F409A-B43F-60FB-B6D8-8BE01D350CAE}"/>
                </a:ext>
              </a:extLst>
            </p:cNvPr>
            <p:cNvSpPr/>
            <p:nvPr/>
          </p:nvSpPr>
          <p:spPr>
            <a:xfrm>
              <a:off x="2507939" y="6868641"/>
              <a:ext cx="133808" cy="1338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E95AA22-CAD6-08A4-AF04-38301220A6D0}"/>
                </a:ext>
              </a:extLst>
            </p:cNvPr>
            <p:cNvCxnSpPr/>
            <p:nvPr/>
          </p:nvCxnSpPr>
          <p:spPr>
            <a:xfrm>
              <a:off x="2507939" y="7341393"/>
              <a:ext cx="0" cy="283369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B47F611F-A85E-9309-C5EB-064BCA9625F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492" t="7925" r="4723" b="9450"/>
          <a:stretch/>
        </p:blipFill>
        <p:spPr>
          <a:xfrm>
            <a:off x="4354659" y="4122612"/>
            <a:ext cx="5501965" cy="24848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A2CB1C-0579-E92C-A425-0E33C6B6CB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304" b="97020" l="7473" r="95018">
                        <a14:foregroundMark x1="21352" y1="13594" x2="60084" y2="4369"/>
                        <a14:foregroundMark x1="43060" y1="7635" x2="59786" y2="12663"/>
                        <a14:foregroundMark x1="69751" y1="7635" x2="88256" y2="11918"/>
                        <a14:foregroundMark x1="88256" y1="11918" x2="88968" y2="12663"/>
                        <a14:foregroundMark x1="91103" y1="19926" x2="90747" y2="72067"/>
                        <a14:foregroundMark x1="90747" y1="72067" x2="92883" y2="74674"/>
                        <a14:foregroundMark x1="92168" y1="51210" x2="81139" y2="51210"/>
                        <a14:foregroundMark x1="92168" y1="36127" x2="76868" y2="36127"/>
                        <a14:foregroundMark x1="8541" y1="21601" x2="9253" y2="27188"/>
                        <a14:foregroundMark x1="8541" y1="35754" x2="8185" y2="39292"/>
                        <a14:foregroundMark x1="8541" y1="37616" x2="8541" y2="41341"/>
                        <a14:foregroundMark x1="30249" y1="78399" x2="28470" y2="96648"/>
                        <a14:foregroundMark x1="47331" y1="78212" x2="43772" y2="89013"/>
                        <a14:foregroundMark x1="43772" y1="89013" x2="45196" y2="97020"/>
                        <a14:foregroundMark x1="61210" y1="77840" x2="59075" y2="96089"/>
                        <a14:foregroundMark x1="75089" y1="78957" x2="74021" y2="96648"/>
                        <a14:foregroundMark x1="8541" y1="38547" x2="8541" y2="40596"/>
                        <a14:foregroundMark x1="7829" y1="37616" x2="12100" y2="44134"/>
                        <a14:foregroundMark x1="17794" y1="29050" x2="12811" y2="60708"/>
                        <a14:foregroundMark x1="18505" y1="31657" x2="18505" y2="60149"/>
                        <a14:foregroundMark x1="8541" y1="32402" x2="12811" y2="52328"/>
                        <a14:foregroundMark x1="13523" y1="53259" x2="12811" y2="61825"/>
                        <a14:foregroundMark x1="11388" y1="54190" x2="16014" y2="63315"/>
                        <a14:foregroundMark x1="16014" y1="63315" x2="16014" y2="63315"/>
                        <a14:foregroundMark x1="12811" y1="60708" x2="9609" y2="64991"/>
                        <a14:foregroundMark x1="85053" y1="29050" x2="81851" y2="71508"/>
                        <a14:foregroundMark x1="50890" y1="23277" x2="34520" y2="56238"/>
                        <a14:foregroundMark x1="64057" y1="23277" x2="41993" y2="54935"/>
                        <a14:foregroundMark x1="61922" y1="21601" x2="52669" y2="54562"/>
                        <a14:foregroundMark x1="62633" y1="35382" x2="60142" y2="60149"/>
                        <a14:foregroundMark x1="66904" y1="40968" x2="63345" y2="67598"/>
                        <a14:foregroundMark x1="42705" y1="59777" x2="39146" y2="63315"/>
                        <a14:foregroundMark x1="42705" y1="60708" x2="72598" y2="60708"/>
                        <a14:foregroundMark x1="51246" y1="27188" x2="47687" y2="43203"/>
                        <a14:foregroundMark x1="35231" y1="25885" x2="44128" y2="40596"/>
                        <a14:foregroundMark x1="35231" y1="25885" x2="42705" y2="32775"/>
                        <a14:foregroundMark x1="41993" y1="21601" x2="44128" y2="31099"/>
                        <a14:foregroundMark x1="40214" y1="18994" x2="36299" y2="32402"/>
                        <a14:foregroundMark x1="37722" y1="19739" x2="40925" y2="32775"/>
                        <a14:foregroundMark x1="63345" y1="27561" x2="70819" y2="35940"/>
                        <a14:foregroundMark x1="71174" y1="28492" x2="67616" y2="40223"/>
                        <a14:backgroundMark x1="66904" y1="2048" x2="75089" y2="2048"/>
                        <a14:backgroundMark x1="64413" y1="3352" x2="66904" y2="3352"/>
                        <a14:backgroundMark x1="62633" y1="2421" x2="69039" y2="2793"/>
                        <a14:backgroundMark x1="98221" y1="29795" x2="98221" y2="651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8428" y="1231999"/>
            <a:ext cx="1356316" cy="25919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F9EF9C-24BB-3503-2244-A3FA2655A0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211" b="90789" l="9783" r="88043">
                        <a14:foregroundMark x1="39130" y1="75000" x2="35870" y2="90789"/>
                        <a14:foregroundMark x1="68769" y1="84802" x2="73913" y2="90789"/>
                        <a14:foregroundMark x1="59783" y1="74342" x2="63604" y2="78790"/>
                        <a14:backgroundMark x1="66304" y1="77632" x2="72826" y2="82237"/>
                        <a14:backgroundMark x1="66304" y1="79605" x2="71739" y2="8355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88580" y="1796021"/>
            <a:ext cx="1068044" cy="176459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07788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A0D22-48E3-ED51-9B28-346E49266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purple lights&#10;&#10;AI-generated content may be incorrect.">
            <a:extLst>
              <a:ext uri="{FF2B5EF4-FFF2-40B4-BE49-F238E27FC236}">
                <a16:creationId xmlns:a16="http://schemas.microsoft.com/office/drawing/2014/main" id="{F40DF8EE-864E-31CB-1D1F-AD00F295B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4" b="6512"/>
          <a:stretch>
            <a:fillRect/>
          </a:stretch>
        </p:blipFill>
        <p:spPr>
          <a:xfrm>
            <a:off x="0" y="1282"/>
            <a:ext cx="12191980" cy="68567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7846C1-002B-1F16-204B-CA78BF9E5AE7}"/>
              </a:ext>
            </a:extLst>
          </p:cNvPr>
          <p:cNvSpPr txBox="1"/>
          <p:nvPr/>
        </p:nvSpPr>
        <p:spPr>
          <a:xfrm>
            <a:off x="20" y="1498768"/>
            <a:ext cx="1219198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#9Slide03 Play Bold" panose="00000800000000000000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SƠ ĐỒ</a:t>
            </a:r>
            <a:br>
              <a:rPr lang="en-US" sz="11500" b="1" dirty="0">
                <a:solidFill>
                  <a:schemeClr val="bg1"/>
                </a:solidFill>
                <a:latin typeface="#9Slide03 Play Bold" panose="00000800000000000000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sz="11500" b="1" dirty="0">
                <a:solidFill>
                  <a:schemeClr val="bg1"/>
                </a:solidFill>
                <a:latin typeface="#9Slide03 Play Bold" panose="00000800000000000000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LẮP ĐẶT</a:t>
            </a:r>
            <a:endParaRPr lang="en-US" sz="11500" dirty="0">
              <a:solidFill>
                <a:schemeClr val="bg1"/>
              </a:solidFill>
              <a:effectLst/>
              <a:latin typeface="#9Slide03 Play Bold" panose="00000800000000000000" pitchFamily="2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13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51E4D-7A49-AA89-F1F6-11ADCBF2E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6D2C722-2DC6-8076-1EB2-58698F04C6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720BB43E-1D8C-48A3-2BAB-05C5F9645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771" y="558800"/>
            <a:ext cx="8051117" cy="571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08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A779A-D60D-78B3-E40C-6841AFF6B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purple lights&#10;&#10;AI-generated content may be incorrect.">
            <a:extLst>
              <a:ext uri="{FF2B5EF4-FFF2-40B4-BE49-F238E27FC236}">
                <a16:creationId xmlns:a16="http://schemas.microsoft.com/office/drawing/2014/main" id="{39F3DC01-D086-8B9B-C705-AE228997E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4" b="6512"/>
          <a:stretch>
            <a:fillRect/>
          </a:stretch>
        </p:blipFill>
        <p:spPr>
          <a:xfrm>
            <a:off x="0" y="1282"/>
            <a:ext cx="12191980" cy="68567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7A520F-FC16-30F4-33F7-522453172002}"/>
              </a:ext>
            </a:extLst>
          </p:cNvPr>
          <p:cNvSpPr txBox="1"/>
          <p:nvPr/>
        </p:nvSpPr>
        <p:spPr>
          <a:xfrm>
            <a:off x="20" y="1498768"/>
            <a:ext cx="1219198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#9Slide03 Play Bold" panose="00000800000000000000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NGUYÊN LÝ HOẠT ĐỘNG</a:t>
            </a:r>
            <a:endParaRPr lang="en-US" sz="11500" dirty="0">
              <a:solidFill>
                <a:schemeClr val="bg1"/>
              </a:solidFill>
              <a:effectLst/>
              <a:latin typeface="#9Slide03 Play Bold" panose="00000800000000000000" pitchFamily="2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977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AD2EB-A14C-273B-5325-CD6FC8467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1" name="Picture 2090">
            <a:extLst>
              <a:ext uri="{FF2B5EF4-FFF2-40B4-BE49-F238E27FC236}">
                <a16:creationId xmlns:a16="http://schemas.microsoft.com/office/drawing/2014/main" id="{FFAA67A1-AFFC-474B-492F-D6566F4A2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73" b="93850" l="10000" r="90000">
                        <a14:foregroundMark x1="42593" y1="8656" x2="54074" y2="8656"/>
                        <a14:foregroundMark x1="35185" y1="91344" x2="36296" y2="86788"/>
                        <a14:foregroundMark x1="72222" y1="92255" x2="69630" y2="89066"/>
                        <a14:foregroundMark x1="33704" y1="92938" x2="34815" y2="89977"/>
                        <a14:foregroundMark x1="74815" y1="93850" x2="72222" y2="89066"/>
                        <a14:foregroundMark x1="45185" y1="7973" x2="48889" y2="79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28273" y="4688976"/>
            <a:ext cx="324996" cy="528420"/>
          </a:xfrm>
          <a:prstGeom prst="rect">
            <a:avLst/>
          </a:prstGeom>
          <a:effectLst>
            <a:outerShdw blurRad="596900" dist="50800" dir="5400000" sx="108000" sy="108000" algn="ctr" rotWithShape="0">
              <a:srgbClr val="000000">
                <a:alpha val="0"/>
              </a:srgbClr>
            </a:outerShdw>
          </a:effectLst>
        </p:spPr>
      </p:pic>
      <p:pic>
        <p:nvPicPr>
          <p:cNvPr id="2086" name="Picture 2085">
            <a:extLst>
              <a:ext uri="{FF2B5EF4-FFF2-40B4-BE49-F238E27FC236}">
                <a16:creationId xmlns:a16="http://schemas.microsoft.com/office/drawing/2014/main" id="{E71EA73E-55AD-E0C1-F88F-96992A53E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211" b="90789" l="9783" r="88043">
                        <a14:foregroundMark x1="39130" y1="75000" x2="35870" y2="90789"/>
                        <a14:foregroundMark x1="68769" y1="84802" x2="73913" y2="90789"/>
                        <a14:foregroundMark x1="59783" y1="74342" x2="63604" y2="78790"/>
                        <a14:backgroundMark x1="66304" y1="77632" x2="72826" y2="82237"/>
                        <a14:backgroundMark x1="66304" y1="79605" x2="71739" y2="8355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2630" y="4628855"/>
            <a:ext cx="347222" cy="573672"/>
          </a:xfrm>
          <a:prstGeom prst="rect">
            <a:avLst/>
          </a:prstGeom>
          <a:effectLst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BC129FD-E851-2276-0A8C-C05AD509AC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58CB84C-69F2-3121-0F9A-569066CA44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3730" y="3462316"/>
            <a:ext cx="4706007" cy="2981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9F2748-0F59-7F8D-753B-A7771F8351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061" b="96447" l="8879" r="96262">
                        <a14:foregroundMark x1="25234" y1="12310" x2="43925" y2="3807"/>
                        <a14:foregroundMark x1="43925" y1="3807" x2="73364" y2="5584"/>
                        <a14:foregroundMark x1="83509" y1="12075" x2="90421" y2="16497"/>
                        <a14:foregroundMark x1="82487" y1="11421" x2="82707" y2="11562"/>
                        <a14:foregroundMark x1="73364" y1="5584" x2="82487" y2="11421"/>
                        <a14:foregroundMark x1="90421" y1="16497" x2="88084" y2="95812"/>
                        <a14:foregroundMark x1="88084" y1="95812" x2="26168" y2="96447"/>
                        <a14:foregroundMark x1="26168" y1="96447" x2="11682" y2="76777"/>
                        <a14:foregroundMark x1="10721" y1="42518" x2="10280" y2="26777"/>
                        <a14:foregroundMark x1="10771" y1="44289" x2="10725" y2="42634"/>
                        <a14:foregroundMark x1="11682" y1="76777" x2="10771" y2="44289"/>
                        <a14:foregroundMark x1="10280" y1="26777" x2="16355" y2="14848"/>
                        <a14:foregroundMark x1="16355" y1="14848" x2="25234" y2="12310"/>
                        <a14:foregroundMark x1="37850" y1="12310" x2="37850" y2="40736"/>
                        <a14:foregroundMark x1="56308" y1="14340" x2="40187" y2="55711"/>
                        <a14:foregroundMark x1="57710" y1="23096" x2="45327" y2="59772"/>
                        <a14:foregroundMark x1="52804" y1="23096" x2="41589" y2="57614"/>
                        <a14:foregroundMark x1="37850" y1="22335" x2="29206" y2="56980"/>
                        <a14:foregroundMark x1="30374" y1="30457" x2="32710" y2="63832"/>
                        <a14:foregroundMark x1="26636" y1="54315" x2="37850" y2="72716"/>
                        <a14:foregroundMark x1="43925" y1="59010" x2="63785" y2="68655"/>
                        <a14:foregroundMark x1="70327" y1="53553" x2="67757" y2="71954"/>
                        <a14:foregroundMark x1="62850" y1="47589" x2="60280" y2="63832"/>
                        <a14:foregroundMark x1="52804" y1="54949" x2="52570" y2="68401"/>
                        <a14:foregroundMark x1="52570" y1="68401" x2="56308" y2="71954"/>
                        <a14:foregroundMark x1="80140" y1="63071" x2="83879" y2="74746"/>
                        <a14:foregroundMark x1="85280" y1="66497" x2="77804" y2="77411"/>
                        <a14:foregroundMark x1="74065" y1="66497" x2="71262" y2="80076"/>
                        <a14:foregroundMark x1="76402" y1="73350" x2="81308" y2="80076"/>
                        <a14:foregroundMark x1="83879" y1="78807" x2="86215" y2="85025"/>
                        <a14:foregroundMark x1="90187" y1="80076" x2="91355" y2="82234"/>
                        <a14:foregroundMark x1="91355" y1="76015" x2="91355" y2="80076"/>
                        <a14:foregroundMark x1="90187" y1="66497" x2="92757" y2="55711"/>
                        <a14:foregroundMark x1="91589" y1="63198" x2="93304" y2="54403"/>
                        <a14:foregroundMark x1="32710" y1="10279" x2="65187" y2="7614"/>
                        <a14:foregroundMark x1="30374" y1="4822" x2="61215" y2="4061"/>
                        <a14:foregroundMark x1="12850" y1="14340" x2="18925" y2="13579"/>
                        <a14:foregroundMark x1="11682" y1="13579" x2="16355" y2="13579"/>
                        <a14:foregroundMark x1="10280" y1="49239" x2="9813" y2="54315"/>
                        <a14:foregroundMark x1="10047" y1="58376" x2="10514" y2="64340"/>
                        <a14:foregroundMark x1="10514" y1="67259" x2="10981" y2="73350"/>
                        <a14:foregroundMark x1="11449" y1="75888" x2="11682" y2="84645"/>
                        <a14:foregroundMark x1="10280" y1="76142" x2="10514" y2="91117"/>
                        <a14:foregroundMark x1="10514" y1="91117" x2="15654" y2="95051"/>
                        <a14:foregroundMark x1="13318" y1="95051" x2="10514" y2="93147"/>
                        <a14:foregroundMark x1="10280" y1="94797" x2="9813" y2="93782"/>
                        <a14:foregroundMark x1="89019" y1="95685" x2="94159" y2="90228"/>
                        <a14:foregroundMark x1="88318" y1="13832" x2="92056" y2="13325"/>
                        <a14:foregroundMark x1="19393" y1="63198" x2="42056" y2="83376"/>
                        <a14:foregroundMark x1="43224" y1="69289" x2="78738" y2="86294"/>
                        <a14:foregroundMark x1="78738" y1="86294" x2="79673" y2="86294"/>
                        <a14:foregroundMark x1="93692" y1="34518" x2="93791" y2="35428"/>
                        <a14:foregroundMark x1="92056" y1="60914" x2="92290" y2="89340"/>
                        <a14:foregroundMark x1="92290" y1="89340" x2="89019" y2="95812"/>
                        <a14:foregroundMark x1="93224" y1="95812" x2="93224" y2="91878"/>
                        <a14:foregroundMark x1="94159" y1="95812" x2="94159" y2="91371"/>
                        <a14:foregroundMark x1="11215" y1="16624" x2="10047" y2="25127"/>
                        <a14:foregroundMark x1="9112" y1="13832" x2="10981" y2="21193"/>
                        <a14:foregroundMark x1="96262" y1="82234" x2="94626" y2="72081"/>
                        <a14:foregroundMark x1="94626" y1="87690" x2="94626" y2="84898"/>
                        <a14:foregroundMark x1="94626" y1="66371" x2="93925" y2="23604"/>
                        <a14:foregroundMark x1="94626" y1="13579" x2="94626" y2="14848"/>
                        <a14:backgroundMark x1="96551" y1="82714" x2="96495" y2="84898"/>
                        <a14:backgroundMark x1="98292" y1="14848" x2="96646" y2="78997"/>
                        <a14:backgroundMark x1="98364" y1="12056" x2="98325" y2="13579"/>
                        <a14:backgroundMark x1="96936" y1="80797" x2="98598" y2="65355"/>
                        <a14:backgroundMark x1="96495" y1="84898" x2="96703" y2="82966"/>
                        <a14:backgroundMark x1="82009" y1="11421" x2="82009" y2="11421"/>
                        <a14:backgroundMark x1="82710" y1="11929" x2="82710" y2="11548"/>
                        <a14:backgroundMark x1="82009" y1="12310" x2="83645" y2="11929"/>
                        <a14:backgroundMark x1="82009" y1="11421" x2="82009" y2="10660"/>
                        <a14:backgroundMark x1="82944" y1="11548" x2="82009" y2="9772"/>
                        <a14:backgroundMark x1="82710" y1="11929" x2="82710" y2="9772"/>
                        <a14:backgroundMark x1="82009" y1="11421" x2="81542" y2="9772"/>
                        <a14:backgroundMark x1="8645" y1="44289" x2="8645" y2="44289"/>
                        <a14:backgroundMark x1="8178" y1="44670" x2="9112" y2="44416"/>
                        <a14:backgroundMark x1="8178" y1="44797" x2="8645" y2="43147"/>
                        <a14:backgroundMark x1="8645" y1="13579" x2="8645" y2="12056"/>
                        <a14:backgroundMark x1="7944" y1="14340" x2="9346" y2="12310"/>
                        <a14:backgroundMark x1="7944" y1="15228" x2="9813" y2="115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87417" y="972444"/>
            <a:ext cx="2124288" cy="39110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9C0476-7D85-CE03-7544-E89E1EB03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211" b="90789" l="9783" r="88043">
                        <a14:foregroundMark x1="39130" y1="75000" x2="35870" y2="90789"/>
                        <a14:foregroundMark x1="68769" y1="84802" x2="73913" y2="90789"/>
                        <a14:foregroundMark x1="59783" y1="74342" x2="63604" y2="78790"/>
                        <a14:backgroundMark x1="66304" y1="77632" x2="72826" y2="82237"/>
                        <a14:backgroundMark x1="66304" y1="79605" x2="71739" y2="8355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4637" y="4635014"/>
            <a:ext cx="347222" cy="573672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614DC2-665F-C049-8127-93519292BAB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4492" t="7925" r="4723" b="9450"/>
          <a:stretch/>
        </p:blipFill>
        <p:spPr>
          <a:xfrm>
            <a:off x="5223559" y="152587"/>
            <a:ext cx="5501965" cy="24848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F1E5439-D009-7AE9-BBA9-4E2511596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73" b="93850" l="10000" r="90000">
                        <a14:foregroundMark x1="42593" y1="8656" x2="54074" y2="8656"/>
                        <a14:foregroundMark x1="35185" y1="91344" x2="36296" y2="86788"/>
                        <a14:foregroundMark x1="72222" y1="92255" x2="69630" y2="89066"/>
                        <a14:foregroundMark x1="33704" y1="92938" x2="34815" y2="89977"/>
                        <a14:foregroundMark x1="74815" y1="93850" x2="72222" y2="89066"/>
                        <a14:foregroundMark x1="45185" y1="7973" x2="48889" y2="79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27899" y="4682631"/>
            <a:ext cx="324996" cy="528420"/>
          </a:xfrm>
          <a:prstGeom prst="rect">
            <a:avLst/>
          </a:prstGeom>
          <a:effectLst>
            <a:outerShdw blurRad="596900" dist="50800" dir="5400000" sx="108000" sy="108000" algn="ctr" rotWithShape="0">
              <a:srgbClr val="000000">
                <a:alpha val="0"/>
              </a:srgb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7AD10BD-0E69-D451-BF45-310D7672BC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304" b="97020" l="7473" r="95018">
                        <a14:foregroundMark x1="21352" y1="13594" x2="60084" y2="4369"/>
                        <a14:foregroundMark x1="43060" y1="7635" x2="59786" y2="12663"/>
                        <a14:foregroundMark x1="69751" y1="7635" x2="88256" y2="11918"/>
                        <a14:foregroundMark x1="88256" y1="11918" x2="88968" y2="12663"/>
                        <a14:foregroundMark x1="91103" y1="19926" x2="90747" y2="72067"/>
                        <a14:foregroundMark x1="90747" y1="72067" x2="92883" y2="74674"/>
                        <a14:foregroundMark x1="92168" y1="51210" x2="81139" y2="51210"/>
                        <a14:foregroundMark x1="92168" y1="36127" x2="76868" y2="36127"/>
                        <a14:foregroundMark x1="8541" y1="21601" x2="9253" y2="27188"/>
                        <a14:foregroundMark x1="8541" y1="35754" x2="8185" y2="39292"/>
                        <a14:foregroundMark x1="8541" y1="37616" x2="8541" y2="41341"/>
                        <a14:foregroundMark x1="30249" y1="78399" x2="28470" y2="96648"/>
                        <a14:foregroundMark x1="47331" y1="78212" x2="43772" y2="89013"/>
                        <a14:foregroundMark x1="43772" y1="89013" x2="45196" y2="97020"/>
                        <a14:foregroundMark x1="61210" y1="77840" x2="59075" y2="96089"/>
                        <a14:foregroundMark x1="75089" y1="78957" x2="74021" y2="96648"/>
                        <a14:foregroundMark x1="8541" y1="38547" x2="8541" y2="40596"/>
                        <a14:foregroundMark x1="7829" y1="37616" x2="12100" y2="44134"/>
                        <a14:foregroundMark x1="17794" y1="29050" x2="12811" y2="60708"/>
                        <a14:foregroundMark x1="18505" y1="31657" x2="18505" y2="60149"/>
                        <a14:foregroundMark x1="8541" y1="32402" x2="12811" y2="52328"/>
                        <a14:foregroundMark x1="13523" y1="53259" x2="12811" y2="61825"/>
                        <a14:foregroundMark x1="11388" y1="54190" x2="16014" y2="63315"/>
                        <a14:foregroundMark x1="16014" y1="63315" x2="16014" y2="63315"/>
                        <a14:foregroundMark x1="12811" y1="60708" x2="9609" y2="64991"/>
                        <a14:foregroundMark x1="85053" y1="29050" x2="81851" y2="71508"/>
                        <a14:foregroundMark x1="50890" y1="23277" x2="34520" y2="56238"/>
                        <a14:foregroundMark x1="64057" y1="23277" x2="41993" y2="54935"/>
                        <a14:foregroundMark x1="61922" y1="21601" x2="52669" y2="54562"/>
                        <a14:foregroundMark x1="62633" y1="35382" x2="60142" y2="60149"/>
                        <a14:foregroundMark x1="66904" y1="40968" x2="63345" y2="67598"/>
                        <a14:foregroundMark x1="42705" y1="59777" x2="39146" y2="63315"/>
                        <a14:foregroundMark x1="42705" y1="60708" x2="72598" y2="60708"/>
                        <a14:foregroundMark x1="51246" y1="27188" x2="47687" y2="43203"/>
                        <a14:foregroundMark x1="35231" y1="25885" x2="44128" y2="40596"/>
                        <a14:foregroundMark x1="35231" y1="25885" x2="42705" y2="32775"/>
                        <a14:foregroundMark x1="41993" y1="21601" x2="44128" y2="31099"/>
                        <a14:foregroundMark x1="40214" y1="18994" x2="36299" y2="32402"/>
                        <a14:foregroundMark x1="37722" y1="19739" x2="40925" y2="32775"/>
                        <a14:foregroundMark x1="63345" y1="27561" x2="70819" y2="35940"/>
                        <a14:foregroundMark x1="71174" y1="28492" x2="67616" y2="40223"/>
                        <a14:backgroundMark x1="66904" y1="2048" x2="75089" y2="2048"/>
                        <a14:backgroundMark x1="64413" y1="3352" x2="66904" y2="3352"/>
                        <a14:backgroundMark x1="62633" y1="2421" x2="69039" y2="2793"/>
                        <a14:backgroundMark x1="98221" y1="29795" x2="98221" y2="651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56716" y="3394063"/>
            <a:ext cx="951213" cy="181779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CA6B9D-129F-A91D-E84A-6C4C236C8C35}"/>
              </a:ext>
            </a:extLst>
          </p:cNvPr>
          <p:cNvCxnSpPr>
            <a:cxnSpLocks/>
          </p:cNvCxnSpPr>
          <p:nvPr/>
        </p:nvCxnSpPr>
        <p:spPr>
          <a:xfrm flipV="1">
            <a:off x="4147534" y="706624"/>
            <a:ext cx="0" cy="87126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E417E4-C2B6-9538-DE2A-6B7AC0D4BF34}"/>
              </a:ext>
            </a:extLst>
          </p:cNvPr>
          <p:cNvCxnSpPr>
            <a:cxnSpLocks/>
          </p:cNvCxnSpPr>
          <p:nvPr/>
        </p:nvCxnSpPr>
        <p:spPr>
          <a:xfrm>
            <a:off x="4124223" y="734247"/>
            <a:ext cx="118348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DE1A84-DCE0-97AB-DE96-5EFC10293CA3}"/>
              </a:ext>
            </a:extLst>
          </p:cNvPr>
          <p:cNvCxnSpPr>
            <a:cxnSpLocks/>
          </p:cNvCxnSpPr>
          <p:nvPr/>
        </p:nvCxnSpPr>
        <p:spPr>
          <a:xfrm>
            <a:off x="1916804" y="915222"/>
            <a:ext cx="341421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88A4D7-6760-E5F0-C0EF-068CB7B4501F}"/>
              </a:ext>
            </a:extLst>
          </p:cNvPr>
          <p:cNvCxnSpPr>
            <a:cxnSpLocks/>
          </p:cNvCxnSpPr>
          <p:nvPr/>
        </p:nvCxnSpPr>
        <p:spPr>
          <a:xfrm flipH="1">
            <a:off x="1916804" y="893441"/>
            <a:ext cx="12070" cy="37415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EEEEE11-0676-2BE7-780C-D84657274595}"/>
              </a:ext>
            </a:extLst>
          </p:cNvPr>
          <p:cNvCxnSpPr>
            <a:cxnSpLocks/>
          </p:cNvCxnSpPr>
          <p:nvPr/>
        </p:nvCxnSpPr>
        <p:spPr>
          <a:xfrm flipH="1">
            <a:off x="1888229" y="4635014"/>
            <a:ext cx="57262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A7F10CB-62BB-8D82-3C2C-D449DCABD3F6}"/>
              </a:ext>
            </a:extLst>
          </p:cNvPr>
          <p:cNvCxnSpPr>
            <a:cxnSpLocks/>
          </p:cNvCxnSpPr>
          <p:nvPr/>
        </p:nvCxnSpPr>
        <p:spPr>
          <a:xfrm flipV="1">
            <a:off x="1916804" y="4635014"/>
            <a:ext cx="0" cy="14750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E7B3B86-A886-EFEB-C068-87AFC2C89C96}"/>
              </a:ext>
            </a:extLst>
          </p:cNvPr>
          <p:cNvCxnSpPr>
            <a:cxnSpLocks/>
          </p:cNvCxnSpPr>
          <p:nvPr/>
        </p:nvCxnSpPr>
        <p:spPr>
          <a:xfrm>
            <a:off x="1904735" y="6109958"/>
            <a:ext cx="4545969" cy="2300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3A602F-B205-B4BE-AE65-58EFF80AAA0A}"/>
              </a:ext>
            </a:extLst>
          </p:cNvPr>
          <p:cNvGrpSpPr/>
          <p:nvPr/>
        </p:nvGrpSpPr>
        <p:grpSpPr>
          <a:xfrm>
            <a:off x="8843252" y="4080375"/>
            <a:ext cx="823038" cy="1109278"/>
            <a:chOff x="2163324" y="6516672"/>
            <a:chExt cx="823038" cy="110927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CF62ADA-E389-DC92-85FC-4DAB4770DDB9}"/>
                </a:ext>
              </a:extLst>
            </p:cNvPr>
            <p:cNvCxnSpPr/>
            <p:nvPr/>
          </p:nvCxnSpPr>
          <p:spPr>
            <a:xfrm>
              <a:off x="2654136" y="7342581"/>
              <a:ext cx="0" cy="28336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7E49B94-2DE1-5B5F-3A8D-1CB4781DC468}"/>
                </a:ext>
              </a:extLst>
            </p:cNvPr>
            <p:cNvSpPr/>
            <p:nvPr/>
          </p:nvSpPr>
          <p:spPr>
            <a:xfrm>
              <a:off x="2163324" y="6516672"/>
              <a:ext cx="823038" cy="840582"/>
            </a:xfrm>
            <a:prstGeom prst="ellipse">
              <a:avLst/>
            </a:prstGeom>
            <a:solidFill>
              <a:srgbClr val="1A1A1A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D4AE64D-C45B-73D8-E448-BB5EB6EB8A3F}"/>
                </a:ext>
              </a:extLst>
            </p:cNvPr>
            <p:cNvSpPr/>
            <p:nvPr/>
          </p:nvSpPr>
          <p:spPr>
            <a:xfrm>
              <a:off x="2270043" y="6632972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732452-8542-AB51-879E-014E9836FE51}"/>
                </a:ext>
              </a:extLst>
            </p:cNvPr>
            <p:cNvSpPr/>
            <p:nvPr/>
          </p:nvSpPr>
          <p:spPr>
            <a:xfrm>
              <a:off x="2381127" y="6743981"/>
              <a:ext cx="387432" cy="3874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27CB7B-2FBF-929D-F943-5D990E6B78FE}"/>
                </a:ext>
              </a:extLst>
            </p:cNvPr>
            <p:cNvSpPr/>
            <p:nvPr/>
          </p:nvSpPr>
          <p:spPr>
            <a:xfrm>
              <a:off x="2507939" y="6868641"/>
              <a:ext cx="133808" cy="1338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9D102D2-9197-4D56-E785-898186F90427}"/>
                </a:ext>
              </a:extLst>
            </p:cNvPr>
            <p:cNvCxnSpPr/>
            <p:nvPr/>
          </p:nvCxnSpPr>
          <p:spPr>
            <a:xfrm>
              <a:off x="2507939" y="7341393"/>
              <a:ext cx="0" cy="283369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13FE57-9616-DB53-D221-34256F2125AD}"/>
              </a:ext>
            </a:extLst>
          </p:cNvPr>
          <p:cNvCxnSpPr>
            <a:cxnSpLocks/>
          </p:cNvCxnSpPr>
          <p:nvPr/>
        </p:nvCxnSpPr>
        <p:spPr>
          <a:xfrm>
            <a:off x="6861121" y="5702487"/>
            <a:ext cx="0" cy="5778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3083ED-A4EA-4C65-0DC5-A236FF16836B}"/>
              </a:ext>
            </a:extLst>
          </p:cNvPr>
          <p:cNvCxnSpPr>
            <a:cxnSpLocks/>
          </p:cNvCxnSpPr>
          <p:nvPr/>
        </p:nvCxnSpPr>
        <p:spPr>
          <a:xfrm>
            <a:off x="7537288" y="5702487"/>
            <a:ext cx="0" cy="5778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428971C-994C-5128-07BE-B8C741D9F78C}"/>
              </a:ext>
            </a:extLst>
          </p:cNvPr>
          <p:cNvCxnSpPr>
            <a:cxnSpLocks/>
          </p:cNvCxnSpPr>
          <p:nvPr/>
        </p:nvCxnSpPr>
        <p:spPr>
          <a:xfrm>
            <a:off x="8231013" y="5702487"/>
            <a:ext cx="0" cy="5778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668A82-1E9E-C72E-0DB7-803B6C34F489}"/>
              </a:ext>
            </a:extLst>
          </p:cNvPr>
          <p:cNvCxnSpPr>
            <a:cxnSpLocks/>
          </p:cNvCxnSpPr>
          <p:nvPr/>
        </p:nvCxnSpPr>
        <p:spPr>
          <a:xfrm>
            <a:off x="9187867" y="5701852"/>
            <a:ext cx="0" cy="5778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07D1492-DAD0-D3A7-C2D2-C23AD50B60D9}"/>
              </a:ext>
            </a:extLst>
          </p:cNvPr>
          <p:cNvCxnSpPr>
            <a:cxnSpLocks/>
          </p:cNvCxnSpPr>
          <p:nvPr/>
        </p:nvCxnSpPr>
        <p:spPr>
          <a:xfrm>
            <a:off x="4966877" y="1530537"/>
            <a:ext cx="23311" cy="4775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0A69A1C-2104-3856-3445-15FE69D3FAE3}"/>
              </a:ext>
            </a:extLst>
          </p:cNvPr>
          <p:cNvCxnSpPr>
            <a:cxnSpLocks/>
          </p:cNvCxnSpPr>
          <p:nvPr/>
        </p:nvCxnSpPr>
        <p:spPr>
          <a:xfrm>
            <a:off x="4124222" y="1556301"/>
            <a:ext cx="84265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0183A61-25EA-B59B-F8CF-5F68F57ABEC3}"/>
              </a:ext>
            </a:extLst>
          </p:cNvPr>
          <p:cNvCxnSpPr>
            <a:cxnSpLocks/>
          </p:cNvCxnSpPr>
          <p:nvPr/>
        </p:nvCxnSpPr>
        <p:spPr>
          <a:xfrm>
            <a:off x="4973235" y="6278541"/>
            <a:ext cx="14774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D1D0A73-9D96-091A-0FF8-417D8A226955}"/>
              </a:ext>
            </a:extLst>
          </p:cNvPr>
          <p:cNvCxnSpPr>
            <a:cxnSpLocks/>
          </p:cNvCxnSpPr>
          <p:nvPr/>
        </p:nvCxnSpPr>
        <p:spPr>
          <a:xfrm>
            <a:off x="4124221" y="2400851"/>
            <a:ext cx="120679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75491DC-FE98-E3F3-D46A-446C1E1646F8}"/>
              </a:ext>
            </a:extLst>
          </p:cNvPr>
          <p:cNvCxnSpPr>
            <a:cxnSpLocks/>
          </p:cNvCxnSpPr>
          <p:nvPr/>
        </p:nvCxnSpPr>
        <p:spPr>
          <a:xfrm flipV="1">
            <a:off x="5300876" y="1241794"/>
            <a:ext cx="0" cy="115905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2748794-D2EA-675A-3724-C84C7174B870}"/>
              </a:ext>
            </a:extLst>
          </p:cNvPr>
          <p:cNvCxnSpPr>
            <a:cxnSpLocks/>
          </p:cNvCxnSpPr>
          <p:nvPr/>
        </p:nvCxnSpPr>
        <p:spPr>
          <a:xfrm>
            <a:off x="4124221" y="1908726"/>
            <a:ext cx="97075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17904FE-D84E-50B4-C613-56CD074F049B}"/>
              </a:ext>
            </a:extLst>
          </p:cNvPr>
          <p:cNvCxnSpPr>
            <a:cxnSpLocks/>
          </p:cNvCxnSpPr>
          <p:nvPr/>
        </p:nvCxnSpPr>
        <p:spPr>
          <a:xfrm flipV="1">
            <a:off x="5094979" y="1072295"/>
            <a:ext cx="0" cy="86146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021BCED-6316-3E00-7B9A-61BAB029B996}"/>
              </a:ext>
            </a:extLst>
          </p:cNvPr>
          <p:cNvCxnSpPr>
            <a:cxnSpLocks/>
          </p:cNvCxnSpPr>
          <p:nvPr/>
        </p:nvCxnSpPr>
        <p:spPr>
          <a:xfrm>
            <a:off x="5069579" y="1079009"/>
            <a:ext cx="261436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A801F5A-722C-35FA-013E-39A2C668CDF0}"/>
              </a:ext>
            </a:extLst>
          </p:cNvPr>
          <p:cNvCxnSpPr>
            <a:cxnSpLocks/>
          </p:cNvCxnSpPr>
          <p:nvPr/>
        </p:nvCxnSpPr>
        <p:spPr>
          <a:xfrm>
            <a:off x="6448371" y="5700691"/>
            <a:ext cx="0" cy="4589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E07AC38-5B23-9FFD-84DC-44F75E01D295}"/>
              </a:ext>
            </a:extLst>
          </p:cNvPr>
          <p:cNvCxnSpPr>
            <a:cxnSpLocks/>
          </p:cNvCxnSpPr>
          <p:nvPr/>
        </p:nvCxnSpPr>
        <p:spPr>
          <a:xfrm>
            <a:off x="4112566" y="3067601"/>
            <a:ext cx="120679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D32C0C2-1F84-AA87-021C-BBD95AD0FC61}"/>
              </a:ext>
            </a:extLst>
          </p:cNvPr>
          <p:cNvCxnSpPr>
            <a:cxnSpLocks/>
          </p:cNvCxnSpPr>
          <p:nvPr/>
        </p:nvCxnSpPr>
        <p:spPr>
          <a:xfrm flipH="1" flipV="1">
            <a:off x="5300876" y="3045238"/>
            <a:ext cx="14912" cy="226677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C7CC61F-9A39-0CE0-6D68-05BBB4E52550}"/>
              </a:ext>
            </a:extLst>
          </p:cNvPr>
          <p:cNvCxnSpPr>
            <a:cxnSpLocks/>
          </p:cNvCxnSpPr>
          <p:nvPr/>
        </p:nvCxnSpPr>
        <p:spPr>
          <a:xfrm>
            <a:off x="4112566" y="3245401"/>
            <a:ext cx="1057026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E027D5-133D-A04D-B5D7-CE9D5DBFE158}"/>
              </a:ext>
            </a:extLst>
          </p:cNvPr>
          <p:cNvCxnSpPr>
            <a:cxnSpLocks/>
          </p:cNvCxnSpPr>
          <p:nvPr/>
        </p:nvCxnSpPr>
        <p:spPr>
          <a:xfrm flipV="1">
            <a:off x="5142604" y="3238687"/>
            <a:ext cx="0" cy="220381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61D3510-4505-3202-1116-D6958646BE45}"/>
              </a:ext>
            </a:extLst>
          </p:cNvPr>
          <p:cNvCxnSpPr>
            <a:cxnSpLocks/>
          </p:cNvCxnSpPr>
          <p:nvPr/>
        </p:nvCxnSpPr>
        <p:spPr>
          <a:xfrm>
            <a:off x="5286587" y="5304390"/>
            <a:ext cx="1306992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64DD862-10CF-D138-0C48-4931FB4B3E37}"/>
              </a:ext>
            </a:extLst>
          </p:cNvPr>
          <p:cNvCxnSpPr>
            <a:cxnSpLocks/>
          </p:cNvCxnSpPr>
          <p:nvPr/>
        </p:nvCxnSpPr>
        <p:spPr>
          <a:xfrm>
            <a:off x="5112443" y="5442502"/>
            <a:ext cx="2566986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309CECD-8288-99A4-F49E-884058461B3C}"/>
              </a:ext>
            </a:extLst>
          </p:cNvPr>
          <p:cNvCxnSpPr>
            <a:cxnSpLocks/>
          </p:cNvCxnSpPr>
          <p:nvPr/>
        </p:nvCxnSpPr>
        <p:spPr>
          <a:xfrm>
            <a:off x="4112566" y="3423201"/>
            <a:ext cx="72841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9432CDC-E085-55D0-4BE2-11A59BEAB201}"/>
              </a:ext>
            </a:extLst>
          </p:cNvPr>
          <p:cNvCxnSpPr>
            <a:cxnSpLocks/>
          </p:cNvCxnSpPr>
          <p:nvPr/>
        </p:nvCxnSpPr>
        <p:spPr>
          <a:xfrm flipV="1">
            <a:off x="4808165" y="3394063"/>
            <a:ext cx="4239" cy="219402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1096AE5-F4FC-93D4-7DCD-98B5BD8B5A37}"/>
              </a:ext>
            </a:extLst>
          </p:cNvPr>
          <p:cNvCxnSpPr>
            <a:cxnSpLocks/>
          </p:cNvCxnSpPr>
          <p:nvPr/>
        </p:nvCxnSpPr>
        <p:spPr>
          <a:xfrm>
            <a:off x="4782243" y="5588084"/>
            <a:ext cx="3602036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F7EED0F-AB45-E23A-51C2-5FAB4AB96D45}"/>
              </a:ext>
            </a:extLst>
          </p:cNvPr>
          <p:cNvCxnSpPr>
            <a:cxnSpLocks/>
          </p:cNvCxnSpPr>
          <p:nvPr/>
        </p:nvCxnSpPr>
        <p:spPr>
          <a:xfrm>
            <a:off x="4124221" y="3601001"/>
            <a:ext cx="48537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22380CC-2317-CD64-0368-75098D21EC90}"/>
              </a:ext>
            </a:extLst>
          </p:cNvPr>
          <p:cNvCxnSpPr>
            <a:cxnSpLocks/>
          </p:cNvCxnSpPr>
          <p:nvPr/>
        </p:nvCxnSpPr>
        <p:spPr>
          <a:xfrm flipV="1">
            <a:off x="4592863" y="3565933"/>
            <a:ext cx="16362" cy="218842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7E20B81-CF63-9029-DC2A-1A6FE33A04CE}"/>
              </a:ext>
            </a:extLst>
          </p:cNvPr>
          <p:cNvCxnSpPr>
            <a:cxnSpLocks/>
          </p:cNvCxnSpPr>
          <p:nvPr/>
        </p:nvCxnSpPr>
        <p:spPr>
          <a:xfrm>
            <a:off x="4571098" y="5721751"/>
            <a:ext cx="4762966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0053CD00-8762-5BC6-0E46-65CB9A4CF2E3}"/>
              </a:ext>
            </a:extLst>
          </p:cNvPr>
          <p:cNvSpPr txBox="1"/>
          <p:nvPr/>
        </p:nvSpPr>
        <p:spPr>
          <a:xfrm>
            <a:off x="6004279" y="875749"/>
            <a:ext cx="4470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latin typeface="#9Slide03 Bebas Neue Bold" panose="020B0606020202050201" pitchFamily="34" charset="0"/>
              </a:rPr>
              <a:t>3 0  </a:t>
            </a:r>
            <a:r>
              <a:rPr lang="en-US" sz="3600" b="0" i="0" dirty="0">
                <a:effectLst/>
                <a:latin typeface="#9Slide03 Bebas Neue Bold" panose="020B0606020202050201" pitchFamily="34" charset="0"/>
              </a:rPr>
              <a:t>° C</a:t>
            </a:r>
            <a:endParaRPr lang="en-US" sz="3300" dirty="0">
              <a:latin typeface="#9Slide03 Bebas Neue Bold" panose="020B0606020202050201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BA5E03-A58F-0A93-C0B7-608114CA9561}"/>
              </a:ext>
            </a:extLst>
          </p:cNvPr>
          <p:cNvSpPr txBox="1"/>
          <p:nvPr/>
        </p:nvSpPr>
        <p:spPr>
          <a:xfrm>
            <a:off x="5973383" y="1340852"/>
            <a:ext cx="44700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latin typeface="#9Slide03 Bebas Neue Bold" panose="020B0606020202050201" pitchFamily="34" charset="0"/>
              </a:rPr>
              <a:t>4 0 %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B28263-8AAA-DE76-3E86-2DCEA236E1E1}"/>
              </a:ext>
            </a:extLst>
          </p:cNvPr>
          <p:cNvSpPr txBox="1"/>
          <p:nvPr/>
        </p:nvSpPr>
        <p:spPr>
          <a:xfrm>
            <a:off x="6009703" y="875750"/>
            <a:ext cx="244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latin typeface="#9Slide03 Bebas Neue Bold" panose="020B0606020202050201" pitchFamily="34" charset="0"/>
              </a:rPr>
              <a:t>2 0  </a:t>
            </a:r>
            <a:r>
              <a:rPr lang="en-US" sz="3600" b="0" i="0" dirty="0">
                <a:effectLst/>
                <a:latin typeface="#9Slide03 Bebas Neue Bold" panose="020B0606020202050201" pitchFamily="34" charset="0"/>
              </a:rPr>
              <a:t>° C</a:t>
            </a:r>
            <a:endParaRPr lang="en-US" sz="3300" dirty="0">
              <a:latin typeface="#9Slide03 Bebas Neue Bold" panose="020B0606020202050201" pitchFamily="34" charset="0"/>
            </a:endParaRPr>
          </a:p>
        </p:txBody>
      </p:sp>
      <p:pic>
        <p:nvPicPr>
          <p:cNvPr id="1446" name="Picture 1">
            <a:extLst>
              <a:ext uri="{FF2B5EF4-FFF2-40B4-BE49-F238E27FC236}">
                <a16:creationId xmlns:a16="http://schemas.microsoft.com/office/drawing/2014/main" id="{EC152AF1-C284-7F9E-B144-0A92ADF81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7" name="Picture 5">
            <a:extLst>
              <a:ext uri="{FF2B5EF4-FFF2-40B4-BE49-F238E27FC236}">
                <a16:creationId xmlns:a16="http://schemas.microsoft.com/office/drawing/2014/main" id="{44BE9527-05D5-3849-99AE-971D29D2B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8" name="Picture 4">
            <a:extLst>
              <a:ext uri="{FF2B5EF4-FFF2-40B4-BE49-F238E27FC236}">
                <a16:creationId xmlns:a16="http://schemas.microsoft.com/office/drawing/2014/main" id="{6A235D85-4B06-3E44-B482-AF948EE1F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9" name="Picture 3">
            <a:extLst>
              <a:ext uri="{FF2B5EF4-FFF2-40B4-BE49-F238E27FC236}">
                <a16:creationId xmlns:a16="http://schemas.microsoft.com/office/drawing/2014/main" id="{B15CD5BB-9AF8-872A-C926-5D68B2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0" name="Picture 2">
            <a:extLst>
              <a:ext uri="{FF2B5EF4-FFF2-40B4-BE49-F238E27FC236}">
                <a16:creationId xmlns:a16="http://schemas.microsoft.com/office/drawing/2014/main" id="{EE46E26C-44A7-FE55-D496-B72C0E317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1" name="1">
            <a:extLst>
              <a:ext uri="{FF2B5EF4-FFF2-40B4-BE49-F238E27FC236}">
                <a16:creationId xmlns:a16="http://schemas.microsoft.com/office/drawing/2014/main" id="{493F1B0E-7B33-EEE8-B5B1-2C833E379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2" name="5">
            <a:extLst>
              <a:ext uri="{FF2B5EF4-FFF2-40B4-BE49-F238E27FC236}">
                <a16:creationId xmlns:a16="http://schemas.microsoft.com/office/drawing/2014/main" id="{326DBAA9-30FF-94AB-8EED-9F017904B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3" name="4">
            <a:extLst>
              <a:ext uri="{FF2B5EF4-FFF2-40B4-BE49-F238E27FC236}">
                <a16:creationId xmlns:a16="http://schemas.microsoft.com/office/drawing/2014/main" id="{FA291952-6C77-DF77-CC12-5EAB64AB1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4" name="3">
            <a:extLst>
              <a:ext uri="{FF2B5EF4-FFF2-40B4-BE49-F238E27FC236}">
                <a16:creationId xmlns:a16="http://schemas.microsoft.com/office/drawing/2014/main" id="{C70E5C71-983B-BA28-60AF-1BAC0AB9B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5" name="2">
            <a:extLst>
              <a:ext uri="{FF2B5EF4-FFF2-40B4-BE49-F238E27FC236}">
                <a16:creationId xmlns:a16="http://schemas.microsoft.com/office/drawing/2014/main" id="{29AB4AE3-2D4D-C966-2100-9F1A159E0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6" name="Picture 1">
            <a:extLst>
              <a:ext uri="{FF2B5EF4-FFF2-40B4-BE49-F238E27FC236}">
                <a16:creationId xmlns:a16="http://schemas.microsoft.com/office/drawing/2014/main" id="{26EC4A9D-0204-2B58-D6AA-4F26A8C36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7" name="Picture 5">
            <a:extLst>
              <a:ext uri="{FF2B5EF4-FFF2-40B4-BE49-F238E27FC236}">
                <a16:creationId xmlns:a16="http://schemas.microsoft.com/office/drawing/2014/main" id="{3F724A21-AFF4-9E3F-E652-C366140FB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8" name="Picture 4">
            <a:extLst>
              <a:ext uri="{FF2B5EF4-FFF2-40B4-BE49-F238E27FC236}">
                <a16:creationId xmlns:a16="http://schemas.microsoft.com/office/drawing/2014/main" id="{69BF5FD9-6C23-197C-64F7-BA1F24E88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9" name="Picture 3">
            <a:extLst>
              <a:ext uri="{FF2B5EF4-FFF2-40B4-BE49-F238E27FC236}">
                <a16:creationId xmlns:a16="http://schemas.microsoft.com/office/drawing/2014/main" id="{5109662A-D345-E920-D9DE-FA5E2B307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0" name="Picture 2">
            <a:extLst>
              <a:ext uri="{FF2B5EF4-FFF2-40B4-BE49-F238E27FC236}">
                <a16:creationId xmlns:a16="http://schemas.microsoft.com/office/drawing/2014/main" id="{2D50872F-93CD-7DE3-D434-F2E4DA054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1" name="1">
            <a:extLst>
              <a:ext uri="{FF2B5EF4-FFF2-40B4-BE49-F238E27FC236}">
                <a16:creationId xmlns:a16="http://schemas.microsoft.com/office/drawing/2014/main" id="{4FC07BDD-6395-F5F4-FF9E-62FD1147C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2" name="5">
            <a:extLst>
              <a:ext uri="{FF2B5EF4-FFF2-40B4-BE49-F238E27FC236}">
                <a16:creationId xmlns:a16="http://schemas.microsoft.com/office/drawing/2014/main" id="{5791058A-95F3-D60C-635F-C5625919A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3" name="4">
            <a:extLst>
              <a:ext uri="{FF2B5EF4-FFF2-40B4-BE49-F238E27FC236}">
                <a16:creationId xmlns:a16="http://schemas.microsoft.com/office/drawing/2014/main" id="{80E35EFD-5F25-3955-65E2-9C5A58AEB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4" name="3">
            <a:extLst>
              <a:ext uri="{FF2B5EF4-FFF2-40B4-BE49-F238E27FC236}">
                <a16:creationId xmlns:a16="http://schemas.microsoft.com/office/drawing/2014/main" id="{86F29821-0E31-C685-3911-E6AEA512E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5" name="2">
            <a:extLst>
              <a:ext uri="{FF2B5EF4-FFF2-40B4-BE49-F238E27FC236}">
                <a16:creationId xmlns:a16="http://schemas.microsoft.com/office/drawing/2014/main" id="{52DFBF1E-0694-3A90-897A-EF4052DE1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6" name="Picture 1">
            <a:extLst>
              <a:ext uri="{FF2B5EF4-FFF2-40B4-BE49-F238E27FC236}">
                <a16:creationId xmlns:a16="http://schemas.microsoft.com/office/drawing/2014/main" id="{5F274AD4-AB8C-20B5-987A-561B05390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7" name="Picture 5">
            <a:extLst>
              <a:ext uri="{FF2B5EF4-FFF2-40B4-BE49-F238E27FC236}">
                <a16:creationId xmlns:a16="http://schemas.microsoft.com/office/drawing/2014/main" id="{4D189A43-9494-B56E-EE09-B7F1E4792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8" name="Picture 4">
            <a:extLst>
              <a:ext uri="{FF2B5EF4-FFF2-40B4-BE49-F238E27FC236}">
                <a16:creationId xmlns:a16="http://schemas.microsoft.com/office/drawing/2014/main" id="{AE7BFDC9-11E6-ECCC-D306-3B3412168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9" name="Picture 3">
            <a:extLst>
              <a:ext uri="{FF2B5EF4-FFF2-40B4-BE49-F238E27FC236}">
                <a16:creationId xmlns:a16="http://schemas.microsoft.com/office/drawing/2014/main" id="{3500F4D6-5597-2B15-84F5-74DB026E4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0" name="Picture 2">
            <a:extLst>
              <a:ext uri="{FF2B5EF4-FFF2-40B4-BE49-F238E27FC236}">
                <a16:creationId xmlns:a16="http://schemas.microsoft.com/office/drawing/2014/main" id="{199B12E2-B879-9778-D512-ED8704E27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1" name="1">
            <a:extLst>
              <a:ext uri="{FF2B5EF4-FFF2-40B4-BE49-F238E27FC236}">
                <a16:creationId xmlns:a16="http://schemas.microsoft.com/office/drawing/2014/main" id="{116A3BDD-6DB1-6141-D975-98B2A2AF5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2" name="5">
            <a:extLst>
              <a:ext uri="{FF2B5EF4-FFF2-40B4-BE49-F238E27FC236}">
                <a16:creationId xmlns:a16="http://schemas.microsoft.com/office/drawing/2014/main" id="{F8F98E14-D221-EF76-EE7C-DB2207C3C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3" name="4">
            <a:extLst>
              <a:ext uri="{FF2B5EF4-FFF2-40B4-BE49-F238E27FC236}">
                <a16:creationId xmlns:a16="http://schemas.microsoft.com/office/drawing/2014/main" id="{93463639-CC39-4E3E-DB3E-B639D135A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4" name="3">
            <a:extLst>
              <a:ext uri="{FF2B5EF4-FFF2-40B4-BE49-F238E27FC236}">
                <a16:creationId xmlns:a16="http://schemas.microsoft.com/office/drawing/2014/main" id="{D3646612-D8BD-51B2-7660-EB79EDC2B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5" name="2">
            <a:extLst>
              <a:ext uri="{FF2B5EF4-FFF2-40B4-BE49-F238E27FC236}">
                <a16:creationId xmlns:a16="http://schemas.microsoft.com/office/drawing/2014/main" id="{005E1FD4-9006-B24E-EEE8-DBAB47E7E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6" name="Picture 1">
            <a:extLst>
              <a:ext uri="{FF2B5EF4-FFF2-40B4-BE49-F238E27FC236}">
                <a16:creationId xmlns:a16="http://schemas.microsoft.com/office/drawing/2014/main" id="{B74E3043-0A74-AF19-D9DD-C17521347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7" name="Picture 5">
            <a:extLst>
              <a:ext uri="{FF2B5EF4-FFF2-40B4-BE49-F238E27FC236}">
                <a16:creationId xmlns:a16="http://schemas.microsoft.com/office/drawing/2014/main" id="{6E3E8CC0-D36E-65A9-E385-CDDDFFE51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8" name="Picture 4">
            <a:extLst>
              <a:ext uri="{FF2B5EF4-FFF2-40B4-BE49-F238E27FC236}">
                <a16:creationId xmlns:a16="http://schemas.microsoft.com/office/drawing/2014/main" id="{1514B8A3-D929-8775-2E6A-2AFFF701B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9" name="Picture 3">
            <a:extLst>
              <a:ext uri="{FF2B5EF4-FFF2-40B4-BE49-F238E27FC236}">
                <a16:creationId xmlns:a16="http://schemas.microsoft.com/office/drawing/2014/main" id="{FA87AA46-145E-B134-7B10-C92008172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0" name="Picture 2">
            <a:extLst>
              <a:ext uri="{FF2B5EF4-FFF2-40B4-BE49-F238E27FC236}">
                <a16:creationId xmlns:a16="http://schemas.microsoft.com/office/drawing/2014/main" id="{513D87A4-02FF-F851-B4C9-95F7E125F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1" name="1">
            <a:extLst>
              <a:ext uri="{FF2B5EF4-FFF2-40B4-BE49-F238E27FC236}">
                <a16:creationId xmlns:a16="http://schemas.microsoft.com/office/drawing/2014/main" id="{58AAC8D1-9273-FF11-8CF9-FAFE5E41D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2" name="5">
            <a:extLst>
              <a:ext uri="{FF2B5EF4-FFF2-40B4-BE49-F238E27FC236}">
                <a16:creationId xmlns:a16="http://schemas.microsoft.com/office/drawing/2014/main" id="{E499482D-838C-3198-469B-AE6161998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3" name="4">
            <a:extLst>
              <a:ext uri="{FF2B5EF4-FFF2-40B4-BE49-F238E27FC236}">
                <a16:creationId xmlns:a16="http://schemas.microsoft.com/office/drawing/2014/main" id="{DE1C6A61-1F14-FFE9-FAA1-5753B31ED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4" name="3">
            <a:extLst>
              <a:ext uri="{FF2B5EF4-FFF2-40B4-BE49-F238E27FC236}">
                <a16:creationId xmlns:a16="http://schemas.microsoft.com/office/drawing/2014/main" id="{DDA0FDD1-13DE-F432-1882-D4E676E3B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5" name="2">
            <a:extLst>
              <a:ext uri="{FF2B5EF4-FFF2-40B4-BE49-F238E27FC236}">
                <a16:creationId xmlns:a16="http://schemas.microsoft.com/office/drawing/2014/main" id="{0679467D-DBEC-F7F5-5133-98432ABFE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6" name="Picture 1">
            <a:extLst>
              <a:ext uri="{FF2B5EF4-FFF2-40B4-BE49-F238E27FC236}">
                <a16:creationId xmlns:a16="http://schemas.microsoft.com/office/drawing/2014/main" id="{BC297B4C-3454-3F32-BDEF-145806ED5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7" name="Picture 5">
            <a:extLst>
              <a:ext uri="{FF2B5EF4-FFF2-40B4-BE49-F238E27FC236}">
                <a16:creationId xmlns:a16="http://schemas.microsoft.com/office/drawing/2014/main" id="{2609A372-DE4E-36FF-3EA5-7F4576516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8" name="Picture 4">
            <a:extLst>
              <a:ext uri="{FF2B5EF4-FFF2-40B4-BE49-F238E27FC236}">
                <a16:creationId xmlns:a16="http://schemas.microsoft.com/office/drawing/2014/main" id="{A0A329B6-9034-8B80-EF93-0F315BB2A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9" name="Picture 3">
            <a:extLst>
              <a:ext uri="{FF2B5EF4-FFF2-40B4-BE49-F238E27FC236}">
                <a16:creationId xmlns:a16="http://schemas.microsoft.com/office/drawing/2014/main" id="{35B2D54A-4DAE-E450-08F0-DCB7E03CA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0" name="Picture 2">
            <a:extLst>
              <a:ext uri="{FF2B5EF4-FFF2-40B4-BE49-F238E27FC236}">
                <a16:creationId xmlns:a16="http://schemas.microsoft.com/office/drawing/2014/main" id="{AB7DD813-E0E1-3EAA-2CF2-AC9891F63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1" name="1">
            <a:extLst>
              <a:ext uri="{FF2B5EF4-FFF2-40B4-BE49-F238E27FC236}">
                <a16:creationId xmlns:a16="http://schemas.microsoft.com/office/drawing/2014/main" id="{73E87F0C-0DD9-FE4D-F19F-B20BD9CBE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2" name="5">
            <a:extLst>
              <a:ext uri="{FF2B5EF4-FFF2-40B4-BE49-F238E27FC236}">
                <a16:creationId xmlns:a16="http://schemas.microsoft.com/office/drawing/2014/main" id="{7A38123C-C294-A44D-4D96-08527CC7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3" name="4">
            <a:extLst>
              <a:ext uri="{FF2B5EF4-FFF2-40B4-BE49-F238E27FC236}">
                <a16:creationId xmlns:a16="http://schemas.microsoft.com/office/drawing/2014/main" id="{DF1EB415-872F-A2EE-8BA6-8C0955186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4" name="3">
            <a:extLst>
              <a:ext uri="{FF2B5EF4-FFF2-40B4-BE49-F238E27FC236}">
                <a16:creationId xmlns:a16="http://schemas.microsoft.com/office/drawing/2014/main" id="{5704CEFF-569F-32DE-CE1E-B2A68B7AD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5" name="2">
            <a:extLst>
              <a:ext uri="{FF2B5EF4-FFF2-40B4-BE49-F238E27FC236}">
                <a16:creationId xmlns:a16="http://schemas.microsoft.com/office/drawing/2014/main" id="{D9CAF67C-5ED7-5DEE-0B17-46616E86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6" name="Picture 1">
            <a:extLst>
              <a:ext uri="{FF2B5EF4-FFF2-40B4-BE49-F238E27FC236}">
                <a16:creationId xmlns:a16="http://schemas.microsoft.com/office/drawing/2014/main" id="{2508039E-EF9D-D35C-50B4-8E9C61350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7" name="Picture 5">
            <a:extLst>
              <a:ext uri="{FF2B5EF4-FFF2-40B4-BE49-F238E27FC236}">
                <a16:creationId xmlns:a16="http://schemas.microsoft.com/office/drawing/2014/main" id="{194161EB-EC37-309D-B3A3-C78765A72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8" name="Picture 4">
            <a:extLst>
              <a:ext uri="{FF2B5EF4-FFF2-40B4-BE49-F238E27FC236}">
                <a16:creationId xmlns:a16="http://schemas.microsoft.com/office/drawing/2014/main" id="{E46C02F3-3081-A03A-62A2-8BAF4188F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9" name="Picture 3">
            <a:extLst>
              <a:ext uri="{FF2B5EF4-FFF2-40B4-BE49-F238E27FC236}">
                <a16:creationId xmlns:a16="http://schemas.microsoft.com/office/drawing/2014/main" id="{08682098-C102-FE9C-5BB9-9852050A6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0" name="Picture 2">
            <a:extLst>
              <a:ext uri="{FF2B5EF4-FFF2-40B4-BE49-F238E27FC236}">
                <a16:creationId xmlns:a16="http://schemas.microsoft.com/office/drawing/2014/main" id="{5158ECEC-34B4-D90A-FC44-E22526B07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1" name="1">
            <a:extLst>
              <a:ext uri="{FF2B5EF4-FFF2-40B4-BE49-F238E27FC236}">
                <a16:creationId xmlns:a16="http://schemas.microsoft.com/office/drawing/2014/main" id="{76703CAE-B864-BD4B-5613-4471E4B72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2" name="5">
            <a:extLst>
              <a:ext uri="{FF2B5EF4-FFF2-40B4-BE49-F238E27FC236}">
                <a16:creationId xmlns:a16="http://schemas.microsoft.com/office/drawing/2014/main" id="{4970FFA0-49AA-658B-DF09-5AE289523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3" name="4">
            <a:extLst>
              <a:ext uri="{FF2B5EF4-FFF2-40B4-BE49-F238E27FC236}">
                <a16:creationId xmlns:a16="http://schemas.microsoft.com/office/drawing/2014/main" id="{B841ADE9-31DC-2CBC-7A2B-2D5EAD887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4" name="3">
            <a:extLst>
              <a:ext uri="{FF2B5EF4-FFF2-40B4-BE49-F238E27FC236}">
                <a16:creationId xmlns:a16="http://schemas.microsoft.com/office/drawing/2014/main" id="{138697AA-04DF-A5B7-B974-E488936B0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5" name="2">
            <a:extLst>
              <a:ext uri="{FF2B5EF4-FFF2-40B4-BE49-F238E27FC236}">
                <a16:creationId xmlns:a16="http://schemas.microsoft.com/office/drawing/2014/main" id="{02A3A6BB-FC37-1713-5E5A-BE6303F54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6" name="Picture 1">
            <a:extLst>
              <a:ext uri="{FF2B5EF4-FFF2-40B4-BE49-F238E27FC236}">
                <a16:creationId xmlns:a16="http://schemas.microsoft.com/office/drawing/2014/main" id="{08F3353F-6DF2-39D3-6262-E2D15BE0F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7" name="Picture 5">
            <a:extLst>
              <a:ext uri="{FF2B5EF4-FFF2-40B4-BE49-F238E27FC236}">
                <a16:creationId xmlns:a16="http://schemas.microsoft.com/office/drawing/2014/main" id="{71A8238E-DD40-0A0E-D130-5F0C23E50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8" name="Picture 4">
            <a:extLst>
              <a:ext uri="{FF2B5EF4-FFF2-40B4-BE49-F238E27FC236}">
                <a16:creationId xmlns:a16="http://schemas.microsoft.com/office/drawing/2014/main" id="{6C931F6C-BDF9-C5B5-17FE-DF0FAE5E5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9" name="Picture 3">
            <a:extLst>
              <a:ext uri="{FF2B5EF4-FFF2-40B4-BE49-F238E27FC236}">
                <a16:creationId xmlns:a16="http://schemas.microsoft.com/office/drawing/2014/main" id="{1E9A2A28-1056-4BE9-19FF-997577D42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0" name="Picture 2">
            <a:extLst>
              <a:ext uri="{FF2B5EF4-FFF2-40B4-BE49-F238E27FC236}">
                <a16:creationId xmlns:a16="http://schemas.microsoft.com/office/drawing/2014/main" id="{8528A9E9-AFFE-7C98-9BE1-F83497F42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1" name="1">
            <a:extLst>
              <a:ext uri="{FF2B5EF4-FFF2-40B4-BE49-F238E27FC236}">
                <a16:creationId xmlns:a16="http://schemas.microsoft.com/office/drawing/2014/main" id="{E6392280-F87B-523E-3B13-5D1CC3279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2" name="5">
            <a:extLst>
              <a:ext uri="{FF2B5EF4-FFF2-40B4-BE49-F238E27FC236}">
                <a16:creationId xmlns:a16="http://schemas.microsoft.com/office/drawing/2014/main" id="{A958C269-1583-4B3E-138A-EE2AC41C2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3" name="4">
            <a:extLst>
              <a:ext uri="{FF2B5EF4-FFF2-40B4-BE49-F238E27FC236}">
                <a16:creationId xmlns:a16="http://schemas.microsoft.com/office/drawing/2014/main" id="{B877C237-CC67-8208-2C16-069BB2204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4" name="3">
            <a:extLst>
              <a:ext uri="{FF2B5EF4-FFF2-40B4-BE49-F238E27FC236}">
                <a16:creationId xmlns:a16="http://schemas.microsoft.com/office/drawing/2014/main" id="{5827E8E3-CD5B-9041-7CB5-E7221B3B9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5" name="2">
            <a:extLst>
              <a:ext uri="{FF2B5EF4-FFF2-40B4-BE49-F238E27FC236}">
                <a16:creationId xmlns:a16="http://schemas.microsoft.com/office/drawing/2014/main" id="{86CE5FD9-F06C-92AC-69CB-9A5FC824F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6" name="Picture 1">
            <a:extLst>
              <a:ext uri="{FF2B5EF4-FFF2-40B4-BE49-F238E27FC236}">
                <a16:creationId xmlns:a16="http://schemas.microsoft.com/office/drawing/2014/main" id="{1CF492DB-AC53-EDA8-C83C-1ADE260B6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7" name="Picture 5">
            <a:extLst>
              <a:ext uri="{FF2B5EF4-FFF2-40B4-BE49-F238E27FC236}">
                <a16:creationId xmlns:a16="http://schemas.microsoft.com/office/drawing/2014/main" id="{FD413C60-DEAA-B060-0DD8-C2BF74C58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8" name="Picture 4">
            <a:extLst>
              <a:ext uri="{FF2B5EF4-FFF2-40B4-BE49-F238E27FC236}">
                <a16:creationId xmlns:a16="http://schemas.microsoft.com/office/drawing/2014/main" id="{DB4DFD51-23F6-9A37-E94D-18E474B46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9" name="Picture 3">
            <a:extLst>
              <a:ext uri="{FF2B5EF4-FFF2-40B4-BE49-F238E27FC236}">
                <a16:creationId xmlns:a16="http://schemas.microsoft.com/office/drawing/2014/main" id="{5C47EEA4-358F-33D5-C399-F1E67BA0D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0" name="Picture 2">
            <a:extLst>
              <a:ext uri="{FF2B5EF4-FFF2-40B4-BE49-F238E27FC236}">
                <a16:creationId xmlns:a16="http://schemas.microsoft.com/office/drawing/2014/main" id="{9184C4BA-3F3F-732D-D5C3-83C7844D7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1" name="1">
            <a:extLst>
              <a:ext uri="{FF2B5EF4-FFF2-40B4-BE49-F238E27FC236}">
                <a16:creationId xmlns:a16="http://schemas.microsoft.com/office/drawing/2014/main" id="{557528D7-A0A3-9724-FFF7-623E78783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2" name="5">
            <a:extLst>
              <a:ext uri="{FF2B5EF4-FFF2-40B4-BE49-F238E27FC236}">
                <a16:creationId xmlns:a16="http://schemas.microsoft.com/office/drawing/2014/main" id="{309B4522-35A8-3A15-A9AE-86B715670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3" name="4">
            <a:extLst>
              <a:ext uri="{FF2B5EF4-FFF2-40B4-BE49-F238E27FC236}">
                <a16:creationId xmlns:a16="http://schemas.microsoft.com/office/drawing/2014/main" id="{363D14CB-0243-C266-370C-5EDE56B53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4" name="3">
            <a:extLst>
              <a:ext uri="{FF2B5EF4-FFF2-40B4-BE49-F238E27FC236}">
                <a16:creationId xmlns:a16="http://schemas.microsoft.com/office/drawing/2014/main" id="{4B15B391-C2D5-27D2-5EB9-4E12B7113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5" name="2">
            <a:extLst>
              <a:ext uri="{FF2B5EF4-FFF2-40B4-BE49-F238E27FC236}">
                <a16:creationId xmlns:a16="http://schemas.microsoft.com/office/drawing/2014/main" id="{D410A657-707A-BB1E-EB13-E2DD206C3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6" name="Picture 1">
            <a:extLst>
              <a:ext uri="{FF2B5EF4-FFF2-40B4-BE49-F238E27FC236}">
                <a16:creationId xmlns:a16="http://schemas.microsoft.com/office/drawing/2014/main" id="{F80F9016-0365-50B0-F7B9-4651E7AFF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7" name="Picture 5">
            <a:extLst>
              <a:ext uri="{FF2B5EF4-FFF2-40B4-BE49-F238E27FC236}">
                <a16:creationId xmlns:a16="http://schemas.microsoft.com/office/drawing/2014/main" id="{4A20148E-40AD-934E-723E-4DB221D59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8" name="Picture 4">
            <a:extLst>
              <a:ext uri="{FF2B5EF4-FFF2-40B4-BE49-F238E27FC236}">
                <a16:creationId xmlns:a16="http://schemas.microsoft.com/office/drawing/2014/main" id="{96A15CE8-C2BF-CF57-053E-7239648B6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9" name="Picture 3">
            <a:extLst>
              <a:ext uri="{FF2B5EF4-FFF2-40B4-BE49-F238E27FC236}">
                <a16:creationId xmlns:a16="http://schemas.microsoft.com/office/drawing/2014/main" id="{7C40BB38-130A-2A61-1F66-84D43377B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0" name="Picture 2">
            <a:extLst>
              <a:ext uri="{FF2B5EF4-FFF2-40B4-BE49-F238E27FC236}">
                <a16:creationId xmlns:a16="http://schemas.microsoft.com/office/drawing/2014/main" id="{A48130B3-6B84-786C-BD00-637725CE4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1" name="1">
            <a:extLst>
              <a:ext uri="{FF2B5EF4-FFF2-40B4-BE49-F238E27FC236}">
                <a16:creationId xmlns:a16="http://schemas.microsoft.com/office/drawing/2014/main" id="{D5D96C3B-5E6D-8B56-65DD-0F2A29707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2" name="5">
            <a:extLst>
              <a:ext uri="{FF2B5EF4-FFF2-40B4-BE49-F238E27FC236}">
                <a16:creationId xmlns:a16="http://schemas.microsoft.com/office/drawing/2014/main" id="{27A0BC71-EAF2-6FF6-41EB-14658109E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3" name="4">
            <a:extLst>
              <a:ext uri="{FF2B5EF4-FFF2-40B4-BE49-F238E27FC236}">
                <a16:creationId xmlns:a16="http://schemas.microsoft.com/office/drawing/2014/main" id="{063596CF-8033-D364-C321-5C39AF04F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4" name="3">
            <a:extLst>
              <a:ext uri="{FF2B5EF4-FFF2-40B4-BE49-F238E27FC236}">
                <a16:creationId xmlns:a16="http://schemas.microsoft.com/office/drawing/2014/main" id="{62AEDE30-B3EA-9368-0CB5-00E0B5BC3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5" name="2">
            <a:extLst>
              <a:ext uri="{FF2B5EF4-FFF2-40B4-BE49-F238E27FC236}">
                <a16:creationId xmlns:a16="http://schemas.microsoft.com/office/drawing/2014/main" id="{FCA54689-8456-4241-FAF0-5F8AD8902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" name="Picture 1">
            <a:extLst>
              <a:ext uri="{FF2B5EF4-FFF2-40B4-BE49-F238E27FC236}">
                <a16:creationId xmlns:a16="http://schemas.microsoft.com/office/drawing/2014/main" id="{09D0A076-79BD-AD20-F748-0EFA35FB5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" name="Picture 5">
            <a:extLst>
              <a:ext uri="{FF2B5EF4-FFF2-40B4-BE49-F238E27FC236}">
                <a16:creationId xmlns:a16="http://schemas.microsoft.com/office/drawing/2014/main" id="{D0A28DC2-E6B9-B933-7E2E-9B9D2905D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8" name="Picture 4">
            <a:extLst>
              <a:ext uri="{FF2B5EF4-FFF2-40B4-BE49-F238E27FC236}">
                <a16:creationId xmlns:a16="http://schemas.microsoft.com/office/drawing/2014/main" id="{1DFB5A08-68E4-4C38-2E1F-68BEA6C61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9" name="Picture 3">
            <a:extLst>
              <a:ext uri="{FF2B5EF4-FFF2-40B4-BE49-F238E27FC236}">
                <a16:creationId xmlns:a16="http://schemas.microsoft.com/office/drawing/2014/main" id="{B57BD6D3-0269-4A85-DF59-86C2C3869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0" name="Picture 2">
            <a:extLst>
              <a:ext uri="{FF2B5EF4-FFF2-40B4-BE49-F238E27FC236}">
                <a16:creationId xmlns:a16="http://schemas.microsoft.com/office/drawing/2014/main" id="{8F71BDDE-BBA8-A79C-E620-0A20361E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1" name="1">
            <a:extLst>
              <a:ext uri="{FF2B5EF4-FFF2-40B4-BE49-F238E27FC236}">
                <a16:creationId xmlns:a16="http://schemas.microsoft.com/office/drawing/2014/main" id="{618FC3F9-6737-7693-B62C-DE988683A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2" name="5">
            <a:extLst>
              <a:ext uri="{FF2B5EF4-FFF2-40B4-BE49-F238E27FC236}">
                <a16:creationId xmlns:a16="http://schemas.microsoft.com/office/drawing/2014/main" id="{BDA53939-E7A4-D266-FB64-2297BBB67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3" name="4">
            <a:extLst>
              <a:ext uri="{FF2B5EF4-FFF2-40B4-BE49-F238E27FC236}">
                <a16:creationId xmlns:a16="http://schemas.microsoft.com/office/drawing/2014/main" id="{0A84A01E-6EAF-55C4-C765-FD7BB1B7D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4" name="3">
            <a:extLst>
              <a:ext uri="{FF2B5EF4-FFF2-40B4-BE49-F238E27FC236}">
                <a16:creationId xmlns:a16="http://schemas.microsoft.com/office/drawing/2014/main" id="{A73D9D3A-126F-2F40-1394-127E534C1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5" name="2">
            <a:extLst>
              <a:ext uri="{FF2B5EF4-FFF2-40B4-BE49-F238E27FC236}">
                <a16:creationId xmlns:a16="http://schemas.microsoft.com/office/drawing/2014/main" id="{D3F11E73-D134-56EB-7EFA-02E09D069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6" name="Picture 1">
            <a:extLst>
              <a:ext uri="{FF2B5EF4-FFF2-40B4-BE49-F238E27FC236}">
                <a16:creationId xmlns:a16="http://schemas.microsoft.com/office/drawing/2014/main" id="{2C7BCCDA-DB75-6607-F11F-CFC0F0340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7" name="Picture 5">
            <a:extLst>
              <a:ext uri="{FF2B5EF4-FFF2-40B4-BE49-F238E27FC236}">
                <a16:creationId xmlns:a16="http://schemas.microsoft.com/office/drawing/2014/main" id="{D3964C3A-02D7-2D0C-BDD8-75C42CF77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8" name="Picture 4">
            <a:extLst>
              <a:ext uri="{FF2B5EF4-FFF2-40B4-BE49-F238E27FC236}">
                <a16:creationId xmlns:a16="http://schemas.microsoft.com/office/drawing/2014/main" id="{63B15863-9048-B8DC-D660-F394D5449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9" name="Picture 3">
            <a:extLst>
              <a:ext uri="{FF2B5EF4-FFF2-40B4-BE49-F238E27FC236}">
                <a16:creationId xmlns:a16="http://schemas.microsoft.com/office/drawing/2014/main" id="{E1A62711-3236-FA5B-5997-4822D4F0B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0" name="Picture 2">
            <a:extLst>
              <a:ext uri="{FF2B5EF4-FFF2-40B4-BE49-F238E27FC236}">
                <a16:creationId xmlns:a16="http://schemas.microsoft.com/office/drawing/2014/main" id="{B03E0862-DD30-6387-B4FE-C27F264D5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1" name="1">
            <a:extLst>
              <a:ext uri="{FF2B5EF4-FFF2-40B4-BE49-F238E27FC236}">
                <a16:creationId xmlns:a16="http://schemas.microsoft.com/office/drawing/2014/main" id="{F94F2D6A-B9DB-C4C7-10F4-2D59F764A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2" name="5">
            <a:extLst>
              <a:ext uri="{FF2B5EF4-FFF2-40B4-BE49-F238E27FC236}">
                <a16:creationId xmlns:a16="http://schemas.microsoft.com/office/drawing/2014/main" id="{F2D18A5A-A33B-0B0F-2D8C-C30238ABA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3" name="4">
            <a:extLst>
              <a:ext uri="{FF2B5EF4-FFF2-40B4-BE49-F238E27FC236}">
                <a16:creationId xmlns:a16="http://schemas.microsoft.com/office/drawing/2014/main" id="{75018F20-3708-BA17-20C6-DFAE37529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4" name="3">
            <a:extLst>
              <a:ext uri="{FF2B5EF4-FFF2-40B4-BE49-F238E27FC236}">
                <a16:creationId xmlns:a16="http://schemas.microsoft.com/office/drawing/2014/main" id="{BF874B63-3355-708C-C8B4-7B4BB3807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5" name="2">
            <a:extLst>
              <a:ext uri="{FF2B5EF4-FFF2-40B4-BE49-F238E27FC236}">
                <a16:creationId xmlns:a16="http://schemas.microsoft.com/office/drawing/2014/main" id="{F7F8FED8-2038-6786-FC59-14BB837CD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6" name="Picture 1">
            <a:extLst>
              <a:ext uri="{FF2B5EF4-FFF2-40B4-BE49-F238E27FC236}">
                <a16:creationId xmlns:a16="http://schemas.microsoft.com/office/drawing/2014/main" id="{FD461A64-26A4-2F37-D012-F9E4710D7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7" name="Picture 5">
            <a:extLst>
              <a:ext uri="{FF2B5EF4-FFF2-40B4-BE49-F238E27FC236}">
                <a16:creationId xmlns:a16="http://schemas.microsoft.com/office/drawing/2014/main" id="{202275E6-0C9C-D303-C165-F7CC24015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8" name="Picture 4">
            <a:extLst>
              <a:ext uri="{FF2B5EF4-FFF2-40B4-BE49-F238E27FC236}">
                <a16:creationId xmlns:a16="http://schemas.microsoft.com/office/drawing/2014/main" id="{F432D8DC-313B-A65A-5C3B-8CB14A5EB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9" name="Picture 3">
            <a:extLst>
              <a:ext uri="{FF2B5EF4-FFF2-40B4-BE49-F238E27FC236}">
                <a16:creationId xmlns:a16="http://schemas.microsoft.com/office/drawing/2014/main" id="{910BA6F5-91DE-16A8-0F62-9E96B95DD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0" name="Picture 2">
            <a:extLst>
              <a:ext uri="{FF2B5EF4-FFF2-40B4-BE49-F238E27FC236}">
                <a16:creationId xmlns:a16="http://schemas.microsoft.com/office/drawing/2014/main" id="{7112A115-3C3D-0D20-B7D7-6EF961737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1" name="1">
            <a:extLst>
              <a:ext uri="{FF2B5EF4-FFF2-40B4-BE49-F238E27FC236}">
                <a16:creationId xmlns:a16="http://schemas.microsoft.com/office/drawing/2014/main" id="{2E9E9F77-8574-4B1D-7709-C2ACA2DE1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2" name="5">
            <a:extLst>
              <a:ext uri="{FF2B5EF4-FFF2-40B4-BE49-F238E27FC236}">
                <a16:creationId xmlns:a16="http://schemas.microsoft.com/office/drawing/2014/main" id="{892F2A60-0D1E-1415-BB7C-6D4915E93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3" name="4">
            <a:extLst>
              <a:ext uri="{FF2B5EF4-FFF2-40B4-BE49-F238E27FC236}">
                <a16:creationId xmlns:a16="http://schemas.microsoft.com/office/drawing/2014/main" id="{FFF18234-9011-829F-1268-B1DAC6DE8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4" name="3">
            <a:extLst>
              <a:ext uri="{FF2B5EF4-FFF2-40B4-BE49-F238E27FC236}">
                <a16:creationId xmlns:a16="http://schemas.microsoft.com/office/drawing/2014/main" id="{9E5B5A50-5B4B-A8A8-EC3C-F57654CE5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5" name="2">
            <a:extLst>
              <a:ext uri="{FF2B5EF4-FFF2-40B4-BE49-F238E27FC236}">
                <a16:creationId xmlns:a16="http://schemas.microsoft.com/office/drawing/2014/main" id="{58B870F0-7B0D-E3BA-2020-41DCC21DF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6" name="Picture 1">
            <a:extLst>
              <a:ext uri="{FF2B5EF4-FFF2-40B4-BE49-F238E27FC236}">
                <a16:creationId xmlns:a16="http://schemas.microsoft.com/office/drawing/2014/main" id="{855B7F5D-4AB4-6953-C239-0191C40D8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7" name="Picture 5">
            <a:extLst>
              <a:ext uri="{FF2B5EF4-FFF2-40B4-BE49-F238E27FC236}">
                <a16:creationId xmlns:a16="http://schemas.microsoft.com/office/drawing/2014/main" id="{90938D12-E363-63E5-B7E1-7FE10DCF4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8" name="Picture 4">
            <a:extLst>
              <a:ext uri="{FF2B5EF4-FFF2-40B4-BE49-F238E27FC236}">
                <a16:creationId xmlns:a16="http://schemas.microsoft.com/office/drawing/2014/main" id="{F5E1135E-D468-B3CB-36E5-535D386B9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9" name="Picture 3">
            <a:extLst>
              <a:ext uri="{FF2B5EF4-FFF2-40B4-BE49-F238E27FC236}">
                <a16:creationId xmlns:a16="http://schemas.microsoft.com/office/drawing/2014/main" id="{F9C7B088-FD73-CBE1-93E3-07B8D9B1E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0" name="Picture 2">
            <a:extLst>
              <a:ext uri="{FF2B5EF4-FFF2-40B4-BE49-F238E27FC236}">
                <a16:creationId xmlns:a16="http://schemas.microsoft.com/office/drawing/2014/main" id="{1C13BBE1-360F-CF21-BF0E-262A9CA8F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1" name="1">
            <a:extLst>
              <a:ext uri="{FF2B5EF4-FFF2-40B4-BE49-F238E27FC236}">
                <a16:creationId xmlns:a16="http://schemas.microsoft.com/office/drawing/2014/main" id="{D25CF861-F565-90D2-17B2-02E6CFCE7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2" name="5">
            <a:extLst>
              <a:ext uri="{FF2B5EF4-FFF2-40B4-BE49-F238E27FC236}">
                <a16:creationId xmlns:a16="http://schemas.microsoft.com/office/drawing/2014/main" id="{F1E4CD22-471F-60C7-C9D2-23732E580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3" name="4">
            <a:extLst>
              <a:ext uri="{FF2B5EF4-FFF2-40B4-BE49-F238E27FC236}">
                <a16:creationId xmlns:a16="http://schemas.microsoft.com/office/drawing/2014/main" id="{40E555B5-A760-0943-6387-00897E7C1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4" name="3">
            <a:extLst>
              <a:ext uri="{FF2B5EF4-FFF2-40B4-BE49-F238E27FC236}">
                <a16:creationId xmlns:a16="http://schemas.microsoft.com/office/drawing/2014/main" id="{53043859-A01B-BE39-836C-2252823B7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5" name="2">
            <a:extLst>
              <a:ext uri="{FF2B5EF4-FFF2-40B4-BE49-F238E27FC236}">
                <a16:creationId xmlns:a16="http://schemas.microsoft.com/office/drawing/2014/main" id="{199CBF01-1854-4C94-718F-9A25B0A3A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6" name="Picture 1">
            <a:extLst>
              <a:ext uri="{FF2B5EF4-FFF2-40B4-BE49-F238E27FC236}">
                <a16:creationId xmlns:a16="http://schemas.microsoft.com/office/drawing/2014/main" id="{B7C075D1-60E7-C47C-2CA6-FE412385A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7" name="Picture 5">
            <a:extLst>
              <a:ext uri="{FF2B5EF4-FFF2-40B4-BE49-F238E27FC236}">
                <a16:creationId xmlns:a16="http://schemas.microsoft.com/office/drawing/2014/main" id="{C70F0106-D9EA-96B7-56ED-8C55FEF1B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8" name="Picture 4">
            <a:extLst>
              <a:ext uri="{FF2B5EF4-FFF2-40B4-BE49-F238E27FC236}">
                <a16:creationId xmlns:a16="http://schemas.microsoft.com/office/drawing/2014/main" id="{0AEBDDE3-9CCF-D2C4-E88C-F89F3666E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9" name="Picture 3">
            <a:extLst>
              <a:ext uri="{FF2B5EF4-FFF2-40B4-BE49-F238E27FC236}">
                <a16:creationId xmlns:a16="http://schemas.microsoft.com/office/drawing/2014/main" id="{88C1B207-D1EA-7BC3-00C8-CAF645F61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0" name="Picture 2">
            <a:extLst>
              <a:ext uri="{FF2B5EF4-FFF2-40B4-BE49-F238E27FC236}">
                <a16:creationId xmlns:a16="http://schemas.microsoft.com/office/drawing/2014/main" id="{5D16EA65-286B-605E-5E83-738D0EE97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1" name="1">
            <a:extLst>
              <a:ext uri="{FF2B5EF4-FFF2-40B4-BE49-F238E27FC236}">
                <a16:creationId xmlns:a16="http://schemas.microsoft.com/office/drawing/2014/main" id="{F3FECFFB-7D26-F391-5BFB-3DDC71C7F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2" name="5">
            <a:extLst>
              <a:ext uri="{FF2B5EF4-FFF2-40B4-BE49-F238E27FC236}">
                <a16:creationId xmlns:a16="http://schemas.microsoft.com/office/drawing/2014/main" id="{BAE2FAD3-976B-7CD1-65B1-C240E216C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3" name="4">
            <a:extLst>
              <a:ext uri="{FF2B5EF4-FFF2-40B4-BE49-F238E27FC236}">
                <a16:creationId xmlns:a16="http://schemas.microsoft.com/office/drawing/2014/main" id="{C4011819-02DB-24B0-3897-922CA84F8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4" name="3">
            <a:extLst>
              <a:ext uri="{FF2B5EF4-FFF2-40B4-BE49-F238E27FC236}">
                <a16:creationId xmlns:a16="http://schemas.microsoft.com/office/drawing/2014/main" id="{0990F315-5D5E-83B9-0E62-1CE7C3206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5" name="2">
            <a:extLst>
              <a:ext uri="{FF2B5EF4-FFF2-40B4-BE49-F238E27FC236}">
                <a16:creationId xmlns:a16="http://schemas.microsoft.com/office/drawing/2014/main" id="{D69F4BC1-0125-0BB6-7446-84E62C1D5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6" name="Picture 1">
            <a:extLst>
              <a:ext uri="{FF2B5EF4-FFF2-40B4-BE49-F238E27FC236}">
                <a16:creationId xmlns:a16="http://schemas.microsoft.com/office/drawing/2014/main" id="{165FEB0D-1795-4483-F388-1E320A840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7" name="Picture 5">
            <a:extLst>
              <a:ext uri="{FF2B5EF4-FFF2-40B4-BE49-F238E27FC236}">
                <a16:creationId xmlns:a16="http://schemas.microsoft.com/office/drawing/2014/main" id="{BA83FF4D-2DCE-DB0F-11F6-E0EFDFB33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8" name="Picture 4">
            <a:extLst>
              <a:ext uri="{FF2B5EF4-FFF2-40B4-BE49-F238E27FC236}">
                <a16:creationId xmlns:a16="http://schemas.microsoft.com/office/drawing/2014/main" id="{9403963C-E62A-7FDB-363D-14BF0E302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9" name="Picture 3">
            <a:extLst>
              <a:ext uri="{FF2B5EF4-FFF2-40B4-BE49-F238E27FC236}">
                <a16:creationId xmlns:a16="http://schemas.microsoft.com/office/drawing/2014/main" id="{981C091D-3E36-C2B6-0AB6-BF3741699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0" name="Picture 2">
            <a:extLst>
              <a:ext uri="{FF2B5EF4-FFF2-40B4-BE49-F238E27FC236}">
                <a16:creationId xmlns:a16="http://schemas.microsoft.com/office/drawing/2014/main" id="{0A4C7453-BC40-9CAA-CC3A-7FA04E4A2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1" name="1">
            <a:extLst>
              <a:ext uri="{FF2B5EF4-FFF2-40B4-BE49-F238E27FC236}">
                <a16:creationId xmlns:a16="http://schemas.microsoft.com/office/drawing/2014/main" id="{072F9E8C-5061-7030-6226-527CE04BB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2" name="5">
            <a:extLst>
              <a:ext uri="{FF2B5EF4-FFF2-40B4-BE49-F238E27FC236}">
                <a16:creationId xmlns:a16="http://schemas.microsoft.com/office/drawing/2014/main" id="{068D64A3-4762-0143-9ECE-0B2426C8A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3" name="4">
            <a:extLst>
              <a:ext uri="{FF2B5EF4-FFF2-40B4-BE49-F238E27FC236}">
                <a16:creationId xmlns:a16="http://schemas.microsoft.com/office/drawing/2014/main" id="{386966FB-B0A7-640A-101A-0619AD27B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4" name="3">
            <a:extLst>
              <a:ext uri="{FF2B5EF4-FFF2-40B4-BE49-F238E27FC236}">
                <a16:creationId xmlns:a16="http://schemas.microsoft.com/office/drawing/2014/main" id="{2B6EBD67-2010-5F76-8E4B-9524B91A1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5" name="2">
            <a:extLst>
              <a:ext uri="{FF2B5EF4-FFF2-40B4-BE49-F238E27FC236}">
                <a16:creationId xmlns:a16="http://schemas.microsoft.com/office/drawing/2014/main" id="{8D485A1E-AD20-14C6-2845-AE41E64CB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6" name="Picture 1">
            <a:extLst>
              <a:ext uri="{FF2B5EF4-FFF2-40B4-BE49-F238E27FC236}">
                <a16:creationId xmlns:a16="http://schemas.microsoft.com/office/drawing/2014/main" id="{933DB187-7658-4996-40ED-AA3EBED85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7" name="Picture 5">
            <a:extLst>
              <a:ext uri="{FF2B5EF4-FFF2-40B4-BE49-F238E27FC236}">
                <a16:creationId xmlns:a16="http://schemas.microsoft.com/office/drawing/2014/main" id="{FDCA09B1-5520-BE99-1F77-056FB434B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8" name="Picture 4">
            <a:extLst>
              <a:ext uri="{FF2B5EF4-FFF2-40B4-BE49-F238E27FC236}">
                <a16:creationId xmlns:a16="http://schemas.microsoft.com/office/drawing/2014/main" id="{83633088-CB2B-F445-2D06-4C3D781DC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9" name="Picture 3">
            <a:extLst>
              <a:ext uri="{FF2B5EF4-FFF2-40B4-BE49-F238E27FC236}">
                <a16:creationId xmlns:a16="http://schemas.microsoft.com/office/drawing/2014/main" id="{0FE35832-12E8-79B8-8CB5-C523FAA8E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0" name="Picture 2">
            <a:extLst>
              <a:ext uri="{FF2B5EF4-FFF2-40B4-BE49-F238E27FC236}">
                <a16:creationId xmlns:a16="http://schemas.microsoft.com/office/drawing/2014/main" id="{8DF3B60A-C1C7-EC3A-7FA6-34ED38C5A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1" name="1">
            <a:extLst>
              <a:ext uri="{FF2B5EF4-FFF2-40B4-BE49-F238E27FC236}">
                <a16:creationId xmlns:a16="http://schemas.microsoft.com/office/drawing/2014/main" id="{16745E36-0C4B-7308-56C1-F7CCF330F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2" name="5">
            <a:extLst>
              <a:ext uri="{FF2B5EF4-FFF2-40B4-BE49-F238E27FC236}">
                <a16:creationId xmlns:a16="http://schemas.microsoft.com/office/drawing/2014/main" id="{007D180D-8DF8-F061-C679-AF5781640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3" name="4">
            <a:extLst>
              <a:ext uri="{FF2B5EF4-FFF2-40B4-BE49-F238E27FC236}">
                <a16:creationId xmlns:a16="http://schemas.microsoft.com/office/drawing/2014/main" id="{DDB2598E-1524-406C-3A2C-293608EB9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4" name="3">
            <a:extLst>
              <a:ext uri="{FF2B5EF4-FFF2-40B4-BE49-F238E27FC236}">
                <a16:creationId xmlns:a16="http://schemas.microsoft.com/office/drawing/2014/main" id="{F6626BA7-FB7D-68B7-2099-18744A3AF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5" name="2">
            <a:extLst>
              <a:ext uri="{FF2B5EF4-FFF2-40B4-BE49-F238E27FC236}">
                <a16:creationId xmlns:a16="http://schemas.microsoft.com/office/drawing/2014/main" id="{C6C28AB9-CB87-7676-5506-508156363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6" name="Picture 1">
            <a:extLst>
              <a:ext uri="{FF2B5EF4-FFF2-40B4-BE49-F238E27FC236}">
                <a16:creationId xmlns:a16="http://schemas.microsoft.com/office/drawing/2014/main" id="{10BD8A5B-9D22-5D33-F538-28BDCA226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7" name="Picture 5">
            <a:extLst>
              <a:ext uri="{FF2B5EF4-FFF2-40B4-BE49-F238E27FC236}">
                <a16:creationId xmlns:a16="http://schemas.microsoft.com/office/drawing/2014/main" id="{A6C785A1-3476-B01A-D45B-FC9DAB5BC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8" name="Picture 4">
            <a:extLst>
              <a:ext uri="{FF2B5EF4-FFF2-40B4-BE49-F238E27FC236}">
                <a16:creationId xmlns:a16="http://schemas.microsoft.com/office/drawing/2014/main" id="{B10F033C-EB21-7506-08E6-A393E39D7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9" name="Picture 3">
            <a:extLst>
              <a:ext uri="{FF2B5EF4-FFF2-40B4-BE49-F238E27FC236}">
                <a16:creationId xmlns:a16="http://schemas.microsoft.com/office/drawing/2014/main" id="{491CCC67-66AE-4E0C-A730-00A5417D1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0" name="Picture 2">
            <a:extLst>
              <a:ext uri="{FF2B5EF4-FFF2-40B4-BE49-F238E27FC236}">
                <a16:creationId xmlns:a16="http://schemas.microsoft.com/office/drawing/2014/main" id="{0BA6AD45-0F70-575A-8991-B12968E90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1" name="1">
            <a:extLst>
              <a:ext uri="{FF2B5EF4-FFF2-40B4-BE49-F238E27FC236}">
                <a16:creationId xmlns:a16="http://schemas.microsoft.com/office/drawing/2014/main" id="{9D4836AA-88E3-1201-2C9C-D77C1C916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2" name="5">
            <a:extLst>
              <a:ext uri="{FF2B5EF4-FFF2-40B4-BE49-F238E27FC236}">
                <a16:creationId xmlns:a16="http://schemas.microsoft.com/office/drawing/2014/main" id="{FEC55A4F-1E4F-7E02-7ED1-A55F4FE26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3" name="4">
            <a:extLst>
              <a:ext uri="{FF2B5EF4-FFF2-40B4-BE49-F238E27FC236}">
                <a16:creationId xmlns:a16="http://schemas.microsoft.com/office/drawing/2014/main" id="{57247948-85A7-0E15-AF8F-98D2828ED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4" name="3">
            <a:extLst>
              <a:ext uri="{FF2B5EF4-FFF2-40B4-BE49-F238E27FC236}">
                <a16:creationId xmlns:a16="http://schemas.microsoft.com/office/drawing/2014/main" id="{04F919AC-367E-A1E8-E658-0416D03A5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5" name="2">
            <a:extLst>
              <a:ext uri="{FF2B5EF4-FFF2-40B4-BE49-F238E27FC236}">
                <a16:creationId xmlns:a16="http://schemas.microsoft.com/office/drawing/2014/main" id="{05BC9C78-E47F-679E-8C02-0CE8C7213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6" name="Picture 1">
            <a:extLst>
              <a:ext uri="{FF2B5EF4-FFF2-40B4-BE49-F238E27FC236}">
                <a16:creationId xmlns:a16="http://schemas.microsoft.com/office/drawing/2014/main" id="{E5C58957-79E4-96F8-B6C4-880FA4316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7" name="Picture 5">
            <a:extLst>
              <a:ext uri="{FF2B5EF4-FFF2-40B4-BE49-F238E27FC236}">
                <a16:creationId xmlns:a16="http://schemas.microsoft.com/office/drawing/2014/main" id="{01787543-4A2D-3B7E-933B-64D46818D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8" name="Picture 4">
            <a:extLst>
              <a:ext uri="{FF2B5EF4-FFF2-40B4-BE49-F238E27FC236}">
                <a16:creationId xmlns:a16="http://schemas.microsoft.com/office/drawing/2014/main" id="{A5F11AB9-A784-67DF-F1E6-B69CA3E5E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9" name="Picture 3">
            <a:extLst>
              <a:ext uri="{FF2B5EF4-FFF2-40B4-BE49-F238E27FC236}">
                <a16:creationId xmlns:a16="http://schemas.microsoft.com/office/drawing/2014/main" id="{4867EC30-AA29-12AA-CBBA-274ECB1C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0" name="Picture 2">
            <a:extLst>
              <a:ext uri="{FF2B5EF4-FFF2-40B4-BE49-F238E27FC236}">
                <a16:creationId xmlns:a16="http://schemas.microsoft.com/office/drawing/2014/main" id="{E089EAF2-355C-1A4D-0F94-E48A7D48E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1" name="1">
            <a:extLst>
              <a:ext uri="{FF2B5EF4-FFF2-40B4-BE49-F238E27FC236}">
                <a16:creationId xmlns:a16="http://schemas.microsoft.com/office/drawing/2014/main" id="{0D9B3CF1-5FE1-AB4E-E49B-155F9DFF3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2" name="5">
            <a:extLst>
              <a:ext uri="{FF2B5EF4-FFF2-40B4-BE49-F238E27FC236}">
                <a16:creationId xmlns:a16="http://schemas.microsoft.com/office/drawing/2014/main" id="{378B56FB-846A-B562-6482-131EE979A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3" name="4">
            <a:extLst>
              <a:ext uri="{FF2B5EF4-FFF2-40B4-BE49-F238E27FC236}">
                <a16:creationId xmlns:a16="http://schemas.microsoft.com/office/drawing/2014/main" id="{713DD5BE-CAEE-7641-AB3A-CE134AF4E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4" name="3">
            <a:extLst>
              <a:ext uri="{FF2B5EF4-FFF2-40B4-BE49-F238E27FC236}">
                <a16:creationId xmlns:a16="http://schemas.microsoft.com/office/drawing/2014/main" id="{A5004AA8-A327-F30C-9FDD-10DDFEDD0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5" name="2">
            <a:extLst>
              <a:ext uri="{FF2B5EF4-FFF2-40B4-BE49-F238E27FC236}">
                <a16:creationId xmlns:a16="http://schemas.microsoft.com/office/drawing/2014/main" id="{AE337B5D-7F84-E9EA-04BC-0AC5EC8AF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6" name="Picture 1">
            <a:extLst>
              <a:ext uri="{FF2B5EF4-FFF2-40B4-BE49-F238E27FC236}">
                <a16:creationId xmlns:a16="http://schemas.microsoft.com/office/drawing/2014/main" id="{95B01BD3-D714-9BF3-4CB5-7E17DECFE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7" name="Picture 5">
            <a:extLst>
              <a:ext uri="{FF2B5EF4-FFF2-40B4-BE49-F238E27FC236}">
                <a16:creationId xmlns:a16="http://schemas.microsoft.com/office/drawing/2014/main" id="{5D9574B4-EA48-A215-8B18-155DFFD40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8" name="Picture 4">
            <a:extLst>
              <a:ext uri="{FF2B5EF4-FFF2-40B4-BE49-F238E27FC236}">
                <a16:creationId xmlns:a16="http://schemas.microsoft.com/office/drawing/2014/main" id="{C61A57CB-584B-BC27-6269-5D29A4B7E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9" name="Picture 3">
            <a:extLst>
              <a:ext uri="{FF2B5EF4-FFF2-40B4-BE49-F238E27FC236}">
                <a16:creationId xmlns:a16="http://schemas.microsoft.com/office/drawing/2014/main" id="{1B7D4E95-037E-5F3A-FE75-F865EED8F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0" name="Picture 2">
            <a:extLst>
              <a:ext uri="{FF2B5EF4-FFF2-40B4-BE49-F238E27FC236}">
                <a16:creationId xmlns:a16="http://schemas.microsoft.com/office/drawing/2014/main" id="{DD9DDA9F-898B-D98C-BC0A-97A7E7835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1" name="1">
            <a:extLst>
              <a:ext uri="{FF2B5EF4-FFF2-40B4-BE49-F238E27FC236}">
                <a16:creationId xmlns:a16="http://schemas.microsoft.com/office/drawing/2014/main" id="{DACD45D1-08A5-233E-64BA-24D47CE5A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2" name="5">
            <a:extLst>
              <a:ext uri="{FF2B5EF4-FFF2-40B4-BE49-F238E27FC236}">
                <a16:creationId xmlns:a16="http://schemas.microsoft.com/office/drawing/2014/main" id="{4AA5A17C-D9FF-2C26-0CFD-EDA2EE429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3" name="4">
            <a:extLst>
              <a:ext uri="{FF2B5EF4-FFF2-40B4-BE49-F238E27FC236}">
                <a16:creationId xmlns:a16="http://schemas.microsoft.com/office/drawing/2014/main" id="{84741976-7F2B-81FC-29D5-206E27DC2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4" name="3">
            <a:extLst>
              <a:ext uri="{FF2B5EF4-FFF2-40B4-BE49-F238E27FC236}">
                <a16:creationId xmlns:a16="http://schemas.microsoft.com/office/drawing/2014/main" id="{4FB12BF1-D0BE-A30A-CA22-322E947F5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5" name="2">
            <a:extLst>
              <a:ext uri="{FF2B5EF4-FFF2-40B4-BE49-F238E27FC236}">
                <a16:creationId xmlns:a16="http://schemas.microsoft.com/office/drawing/2014/main" id="{67C6CE14-4E87-EC53-B04B-63660C983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6" name="Picture 1">
            <a:extLst>
              <a:ext uri="{FF2B5EF4-FFF2-40B4-BE49-F238E27FC236}">
                <a16:creationId xmlns:a16="http://schemas.microsoft.com/office/drawing/2014/main" id="{51E97C38-199B-89A7-CED3-12B8E4913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7" name="Picture 5">
            <a:extLst>
              <a:ext uri="{FF2B5EF4-FFF2-40B4-BE49-F238E27FC236}">
                <a16:creationId xmlns:a16="http://schemas.microsoft.com/office/drawing/2014/main" id="{BB17D319-ED87-93F2-9CA0-CA6CF926A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" name="Picture 4">
            <a:extLst>
              <a:ext uri="{FF2B5EF4-FFF2-40B4-BE49-F238E27FC236}">
                <a16:creationId xmlns:a16="http://schemas.microsoft.com/office/drawing/2014/main" id="{54D4506B-8051-5A0B-CB37-17E8EDCE0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" name="Picture 3">
            <a:extLst>
              <a:ext uri="{FF2B5EF4-FFF2-40B4-BE49-F238E27FC236}">
                <a16:creationId xmlns:a16="http://schemas.microsoft.com/office/drawing/2014/main" id="{EAF1C9D3-1AEF-6F8D-BAD6-76222CF3B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0" name="Picture 2">
            <a:extLst>
              <a:ext uri="{FF2B5EF4-FFF2-40B4-BE49-F238E27FC236}">
                <a16:creationId xmlns:a16="http://schemas.microsoft.com/office/drawing/2014/main" id="{00E2BFB9-FDA4-821E-08E0-A6409C786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" name="1">
            <a:extLst>
              <a:ext uri="{FF2B5EF4-FFF2-40B4-BE49-F238E27FC236}">
                <a16:creationId xmlns:a16="http://schemas.microsoft.com/office/drawing/2014/main" id="{BEC8AA3F-895E-3A4A-92F4-55AFB0EFB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2" name="5">
            <a:extLst>
              <a:ext uri="{FF2B5EF4-FFF2-40B4-BE49-F238E27FC236}">
                <a16:creationId xmlns:a16="http://schemas.microsoft.com/office/drawing/2014/main" id="{38C701EE-B190-FAA3-8B8B-511F112B1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3" name="4">
            <a:extLst>
              <a:ext uri="{FF2B5EF4-FFF2-40B4-BE49-F238E27FC236}">
                <a16:creationId xmlns:a16="http://schemas.microsoft.com/office/drawing/2014/main" id="{4E1C46C7-2BD7-FB91-CF2E-B27269A4D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4" name="3">
            <a:extLst>
              <a:ext uri="{FF2B5EF4-FFF2-40B4-BE49-F238E27FC236}">
                <a16:creationId xmlns:a16="http://schemas.microsoft.com/office/drawing/2014/main" id="{A26FCFA2-53BC-904B-182B-0544D2AC2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5" name="2">
            <a:extLst>
              <a:ext uri="{FF2B5EF4-FFF2-40B4-BE49-F238E27FC236}">
                <a16:creationId xmlns:a16="http://schemas.microsoft.com/office/drawing/2014/main" id="{09428CDF-7D3A-75FB-F427-400EC8BDB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6" name="Picture 1">
            <a:extLst>
              <a:ext uri="{FF2B5EF4-FFF2-40B4-BE49-F238E27FC236}">
                <a16:creationId xmlns:a16="http://schemas.microsoft.com/office/drawing/2014/main" id="{5D1E0041-05AF-719F-256E-39E4885B1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7" name="Picture 5">
            <a:extLst>
              <a:ext uri="{FF2B5EF4-FFF2-40B4-BE49-F238E27FC236}">
                <a16:creationId xmlns:a16="http://schemas.microsoft.com/office/drawing/2014/main" id="{B4926B6C-37CB-C66D-D487-9B5B9F8B5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8" name="Picture 4">
            <a:extLst>
              <a:ext uri="{FF2B5EF4-FFF2-40B4-BE49-F238E27FC236}">
                <a16:creationId xmlns:a16="http://schemas.microsoft.com/office/drawing/2014/main" id="{C7611297-4904-A490-2BE3-4A4293DA9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9" name="Picture 3">
            <a:extLst>
              <a:ext uri="{FF2B5EF4-FFF2-40B4-BE49-F238E27FC236}">
                <a16:creationId xmlns:a16="http://schemas.microsoft.com/office/drawing/2014/main" id="{1E12A1B8-C941-C192-1026-EC09AAFF5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0" name="Picture 2">
            <a:extLst>
              <a:ext uri="{FF2B5EF4-FFF2-40B4-BE49-F238E27FC236}">
                <a16:creationId xmlns:a16="http://schemas.microsoft.com/office/drawing/2014/main" id="{C6D7991B-FA04-5954-0E6A-D4E85920D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1" name="1">
            <a:extLst>
              <a:ext uri="{FF2B5EF4-FFF2-40B4-BE49-F238E27FC236}">
                <a16:creationId xmlns:a16="http://schemas.microsoft.com/office/drawing/2014/main" id="{3C5BFE12-2C3B-C940-4702-CE3D44F56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2" name="5">
            <a:extLst>
              <a:ext uri="{FF2B5EF4-FFF2-40B4-BE49-F238E27FC236}">
                <a16:creationId xmlns:a16="http://schemas.microsoft.com/office/drawing/2014/main" id="{B26DEBFD-7EE7-AE6E-C6DA-2BA1E3A0B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3" name="4">
            <a:extLst>
              <a:ext uri="{FF2B5EF4-FFF2-40B4-BE49-F238E27FC236}">
                <a16:creationId xmlns:a16="http://schemas.microsoft.com/office/drawing/2014/main" id="{33D4D3C5-EAB7-97CD-F5BB-B589BE89D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4" name="3">
            <a:extLst>
              <a:ext uri="{FF2B5EF4-FFF2-40B4-BE49-F238E27FC236}">
                <a16:creationId xmlns:a16="http://schemas.microsoft.com/office/drawing/2014/main" id="{F98EB863-2171-8EC2-8DB0-3AF304020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5" name="2">
            <a:extLst>
              <a:ext uri="{FF2B5EF4-FFF2-40B4-BE49-F238E27FC236}">
                <a16:creationId xmlns:a16="http://schemas.microsoft.com/office/drawing/2014/main" id="{BAF04F95-A3E4-847D-F52D-3F2402AA5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6" name="Picture 1">
            <a:extLst>
              <a:ext uri="{FF2B5EF4-FFF2-40B4-BE49-F238E27FC236}">
                <a16:creationId xmlns:a16="http://schemas.microsoft.com/office/drawing/2014/main" id="{76BCF75B-EE8C-CF72-EF3A-1C4C4B819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7" name="Picture 5">
            <a:extLst>
              <a:ext uri="{FF2B5EF4-FFF2-40B4-BE49-F238E27FC236}">
                <a16:creationId xmlns:a16="http://schemas.microsoft.com/office/drawing/2014/main" id="{D89EB64F-4ED9-165D-80F1-0C8B4CAC5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8" name="Picture 4">
            <a:extLst>
              <a:ext uri="{FF2B5EF4-FFF2-40B4-BE49-F238E27FC236}">
                <a16:creationId xmlns:a16="http://schemas.microsoft.com/office/drawing/2014/main" id="{83C366F7-6CFB-0093-BC99-61AA305B6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9" name="Picture 3">
            <a:extLst>
              <a:ext uri="{FF2B5EF4-FFF2-40B4-BE49-F238E27FC236}">
                <a16:creationId xmlns:a16="http://schemas.microsoft.com/office/drawing/2014/main" id="{6781D8DF-4CE5-3CB4-F7B0-3E20DA0D8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0" name="Picture 2">
            <a:extLst>
              <a:ext uri="{FF2B5EF4-FFF2-40B4-BE49-F238E27FC236}">
                <a16:creationId xmlns:a16="http://schemas.microsoft.com/office/drawing/2014/main" id="{A572ACE5-7C18-6E8F-F013-DE3AD4052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1" name="1">
            <a:extLst>
              <a:ext uri="{FF2B5EF4-FFF2-40B4-BE49-F238E27FC236}">
                <a16:creationId xmlns:a16="http://schemas.microsoft.com/office/drawing/2014/main" id="{3C4825B1-288B-731A-378F-C13F5FE82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2" name="5">
            <a:extLst>
              <a:ext uri="{FF2B5EF4-FFF2-40B4-BE49-F238E27FC236}">
                <a16:creationId xmlns:a16="http://schemas.microsoft.com/office/drawing/2014/main" id="{D1E22B64-AB34-5367-9632-97C81D303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3" name="4">
            <a:extLst>
              <a:ext uri="{FF2B5EF4-FFF2-40B4-BE49-F238E27FC236}">
                <a16:creationId xmlns:a16="http://schemas.microsoft.com/office/drawing/2014/main" id="{16AF347B-8642-38F2-BAC8-4693FF3BC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4" name="3">
            <a:extLst>
              <a:ext uri="{FF2B5EF4-FFF2-40B4-BE49-F238E27FC236}">
                <a16:creationId xmlns:a16="http://schemas.microsoft.com/office/drawing/2014/main" id="{564C768F-CC1D-969B-FAEB-4D0E9C858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5" name="2">
            <a:extLst>
              <a:ext uri="{FF2B5EF4-FFF2-40B4-BE49-F238E27FC236}">
                <a16:creationId xmlns:a16="http://schemas.microsoft.com/office/drawing/2014/main" id="{5A60A473-23BB-CE83-4D1D-EF8A290AD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6" name="Picture 1">
            <a:extLst>
              <a:ext uri="{FF2B5EF4-FFF2-40B4-BE49-F238E27FC236}">
                <a16:creationId xmlns:a16="http://schemas.microsoft.com/office/drawing/2014/main" id="{B578BDCC-0728-FE2A-9291-3C85442CC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7" name="Picture 5">
            <a:extLst>
              <a:ext uri="{FF2B5EF4-FFF2-40B4-BE49-F238E27FC236}">
                <a16:creationId xmlns:a16="http://schemas.microsoft.com/office/drawing/2014/main" id="{E7E27248-986A-E6BD-A82C-D7713E93E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8" name="Picture 4">
            <a:extLst>
              <a:ext uri="{FF2B5EF4-FFF2-40B4-BE49-F238E27FC236}">
                <a16:creationId xmlns:a16="http://schemas.microsoft.com/office/drawing/2014/main" id="{08D413E1-47B4-C545-C9C8-E24F13C92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9" name="Picture 3">
            <a:extLst>
              <a:ext uri="{FF2B5EF4-FFF2-40B4-BE49-F238E27FC236}">
                <a16:creationId xmlns:a16="http://schemas.microsoft.com/office/drawing/2014/main" id="{53486EDA-AACC-70F2-E0A6-870B6FDFB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0" name="Picture 2">
            <a:extLst>
              <a:ext uri="{FF2B5EF4-FFF2-40B4-BE49-F238E27FC236}">
                <a16:creationId xmlns:a16="http://schemas.microsoft.com/office/drawing/2014/main" id="{FAF0E686-2862-E7CA-E176-FF8259A13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1" name="1">
            <a:extLst>
              <a:ext uri="{FF2B5EF4-FFF2-40B4-BE49-F238E27FC236}">
                <a16:creationId xmlns:a16="http://schemas.microsoft.com/office/drawing/2014/main" id="{C366A657-6222-D7A3-470F-77579D743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2" name="5">
            <a:extLst>
              <a:ext uri="{FF2B5EF4-FFF2-40B4-BE49-F238E27FC236}">
                <a16:creationId xmlns:a16="http://schemas.microsoft.com/office/drawing/2014/main" id="{D0096914-27AF-CB6C-55A2-EA2470771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3" name="4">
            <a:extLst>
              <a:ext uri="{FF2B5EF4-FFF2-40B4-BE49-F238E27FC236}">
                <a16:creationId xmlns:a16="http://schemas.microsoft.com/office/drawing/2014/main" id="{09A44DF6-5434-20BF-31CF-521DC874E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4" name="3">
            <a:extLst>
              <a:ext uri="{FF2B5EF4-FFF2-40B4-BE49-F238E27FC236}">
                <a16:creationId xmlns:a16="http://schemas.microsoft.com/office/drawing/2014/main" id="{97C858DE-6F69-7BFC-1CBC-2F2997F66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5" name="2">
            <a:extLst>
              <a:ext uri="{FF2B5EF4-FFF2-40B4-BE49-F238E27FC236}">
                <a16:creationId xmlns:a16="http://schemas.microsoft.com/office/drawing/2014/main" id="{00B4C105-59E0-A37E-0917-D74273395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6" name="Picture 1">
            <a:extLst>
              <a:ext uri="{FF2B5EF4-FFF2-40B4-BE49-F238E27FC236}">
                <a16:creationId xmlns:a16="http://schemas.microsoft.com/office/drawing/2014/main" id="{E5E0A643-5558-B0C5-38DD-05902101D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7" name="Picture 5">
            <a:extLst>
              <a:ext uri="{FF2B5EF4-FFF2-40B4-BE49-F238E27FC236}">
                <a16:creationId xmlns:a16="http://schemas.microsoft.com/office/drawing/2014/main" id="{81C12D72-EC5F-2A59-943F-41D1CB863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8" name="Picture 4">
            <a:extLst>
              <a:ext uri="{FF2B5EF4-FFF2-40B4-BE49-F238E27FC236}">
                <a16:creationId xmlns:a16="http://schemas.microsoft.com/office/drawing/2014/main" id="{47461EF4-0BD1-0811-B028-938A4855E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9" name="Picture 3">
            <a:extLst>
              <a:ext uri="{FF2B5EF4-FFF2-40B4-BE49-F238E27FC236}">
                <a16:creationId xmlns:a16="http://schemas.microsoft.com/office/drawing/2014/main" id="{D13642F4-0753-6614-C435-EE79B884A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0" name="Picture 2">
            <a:extLst>
              <a:ext uri="{FF2B5EF4-FFF2-40B4-BE49-F238E27FC236}">
                <a16:creationId xmlns:a16="http://schemas.microsoft.com/office/drawing/2014/main" id="{D034FB5B-79FA-7E2B-2CA4-1A1791A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1" name="1">
            <a:extLst>
              <a:ext uri="{FF2B5EF4-FFF2-40B4-BE49-F238E27FC236}">
                <a16:creationId xmlns:a16="http://schemas.microsoft.com/office/drawing/2014/main" id="{264C0753-438F-8DA1-89AE-A07AE78AA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2" name="5">
            <a:extLst>
              <a:ext uri="{FF2B5EF4-FFF2-40B4-BE49-F238E27FC236}">
                <a16:creationId xmlns:a16="http://schemas.microsoft.com/office/drawing/2014/main" id="{4B573BD4-3AF9-216A-8394-0B2908906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3" name="4">
            <a:extLst>
              <a:ext uri="{FF2B5EF4-FFF2-40B4-BE49-F238E27FC236}">
                <a16:creationId xmlns:a16="http://schemas.microsoft.com/office/drawing/2014/main" id="{00307491-2BC0-49EF-ABE4-4AAC9289F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4" name="3">
            <a:extLst>
              <a:ext uri="{FF2B5EF4-FFF2-40B4-BE49-F238E27FC236}">
                <a16:creationId xmlns:a16="http://schemas.microsoft.com/office/drawing/2014/main" id="{44241D39-39BA-A193-FF9C-C81E6B3EC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5" name="2">
            <a:extLst>
              <a:ext uri="{FF2B5EF4-FFF2-40B4-BE49-F238E27FC236}">
                <a16:creationId xmlns:a16="http://schemas.microsoft.com/office/drawing/2014/main" id="{7775CBE1-B70E-806A-20F4-DD6D2F89C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6" name="Picture 1">
            <a:extLst>
              <a:ext uri="{FF2B5EF4-FFF2-40B4-BE49-F238E27FC236}">
                <a16:creationId xmlns:a16="http://schemas.microsoft.com/office/drawing/2014/main" id="{4E16ED31-3FAC-548D-0772-5A717F3A2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7" name="Picture 5">
            <a:extLst>
              <a:ext uri="{FF2B5EF4-FFF2-40B4-BE49-F238E27FC236}">
                <a16:creationId xmlns:a16="http://schemas.microsoft.com/office/drawing/2014/main" id="{2CEF6F02-80D8-CC7C-99E1-15C69E8D6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8" name="Picture 4">
            <a:extLst>
              <a:ext uri="{FF2B5EF4-FFF2-40B4-BE49-F238E27FC236}">
                <a16:creationId xmlns:a16="http://schemas.microsoft.com/office/drawing/2014/main" id="{00FD7B16-4AA8-83A1-5BF8-D01D2DD9C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9" name="Picture 3">
            <a:extLst>
              <a:ext uri="{FF2B5EF4-FFF2-40B4-BE49-F238E27FC236}">
                <a16:creationId xmlns:a16="http://schemas.microsoft.com/office/drawing/2014/main" id="{0C9650BE-B162-2F49-0713-3601574F8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0" name="Picture 2">
            <a:extLst>
              <a:ext uri="{FF2B5EF4-FFF2-40B4-BE49-F238E27FC236}">
                <a16:creationId xmlns:a16="http://schemas.microsoft.com/office/drawing/2014/main" id="{219E5F68-4CDB-BB6C-157F-CF5F5CCEB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1" name="1">
            <a:extLst>
              <a:ext uri="{FF2B5EF4-FFF2-40B4-BE49-F238E27FC236}">
                <a16:creationId xmlns:a16="http://schemas.microsoft.com/office/drawing/2014/main" id="{77071CFB-DB93-42B1-0E40-EFF273AFF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2" name="5">
            <a:extLst>
              <a:ext uri="{FF2B5EF4-FFF2-40B4-BE49-F238E27FC236}">
                <a16:creationId xmlns:a16="http://schemas.microsoft.com/office/drawing/2014/main" id="{28342C0E-439A-7F25-699A-A13FAB36E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3" name="4">
            <a:extLst>
              <a:ext uri="{FF2B5EF4-FFF2-40B4-BE49-F238E27FC236}">
                <a16:creationId xmlns:a16="http://schemas.microsoft.com/office/drawing/2014/main" id="{12C13CC3-CA3A-AB18-7919-BC2E0F5FB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4" name="3">
            <a:extLst>
              <a:ext uri="{FF2B5EF4-FFF2-40B4-BE49-F238E27FC236}">
                <a16:creationId xmlns:a16="http://schemas.microsoft.com/office/drawing/2014/main" id="{822658C2-09A2-ED30-B869-56E05707C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5" name="2">
            <a:extLst>
              <a:ext uri="{FF2B5EF4-FFF2-40B4-BE49-F238E27FC236}">
                <a16:creationId xmlns:a16="http://schemas.microsoft.com/office/drawing/2014/main" id="{1A1EE506-AE27-D92D-113D-DAD8A918B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6" name="Picture 1">
            <a:extLst>
              <a:ext uri="{FF2B5EF4-FFF2-40B4-BE49-F238E27FC236}">
                <a16:creationId xmlns:a16="http://schemas.microsoft.com/office/drawing/2014/main" id="{E2B0C57E-9D99-CD00-D03A-C1F1AD362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7" name="Picture 5">
            <a:extLst>
              <a:ext uri="{FF2B5EF4-FFF2-40B4-BE49-F238E27FC236}">
                <a16:creationId xmlns:a16="http://schemas.microsoft.com/office/drawing/2014/main" id="{8B4B07A9-A061-0EC5-D40D-E7A7B14B5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8" name="Picture 4">
            <a:extLst>
              <a:ext uri="{FF2B5EF4-FFF2-40B4-BE49-F238E27FC236}">
                <a16:creationId xmlns:a16="http://schemas.microsoft.com/office/drawing/2014/main" id="{9BB47B2A-13D6-D190-BE47-10B70BBC9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9" name="Picture 3">
            <a:extLst>
              <a:ext uri="{FF2B5EF4-FFF2-40B4-BE49-F238E27FC236}">
                <a16:creationId xmlns:a16="http://schemas.microsoft.com/office/drawing/2014/main" id="{C071923B-16B0-4F13-83F9-5FA5E8F10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0" name="Picture 2">
            <a:extLst>
              <a:ext uri="{FF2B5EF4-FFF2-40B4-BE49-F238E27FC236}">
                <a16:creationId xmlns:a16="http://schemas.microsoft.com/office/drawing/2014/main" id="{21201949-FC17-3127-DC28-42D20CE9F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1" name="1">
            <a:extLst>
              <a:ext uri="{FF2B5EF4-FFF2-40B4-BE49-F238E27FC236}">
                <a16:creationId xmlns:a16="http://schemas.microsoft.com/office/drawing/2014/main" id="{00D3F661-2572-F452-7AF0-93FC53590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2" name="5">
            <a:extLst>
              <a:ext uri="{FF2B5EF4-FFF2-40B4-BE49-F238E27FC236}">
                <a16:creationId xmlns:a16="http://schemas.microsoft.com/office/drawing/2014/main" id="{63507F09-314B-5C6A-2174-1562C7CE6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3" name="4">
            <a:extLst>
              <a:ext uri="{FF2B5EF4-FFF2-40B4-BE49-F238E27FC236}">
                <a16:creationId xmlns:a16="http://schemas.microsoft.com/office/drawing/2014/main" id="{5236203A-1B90-53D7-D287-387AA3003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4" name="3">
            <a:extLst>
              <a:ext uri="{FF2B5EF4-FFF2-40B4-BE49-F238E27FC236}">
                <a16:creationId xmlns:a16="http://schemas.microsoft.com/office/drawing/2014/main" id="{E77F05A9-9674-998E-6A84-0A03885B8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5" name="2">
            <a:extLst>
              <a:ext uri="{FF2B5EF4-FFF2-40B4-BE49-F238E27FC236}">
                <a16:creationId xmlns:a16="http://schemas.microsoft.com/office/drawing/2014/main" id="{7ACA13B0-1518-03DE-6369-A9D5F9382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6" name="Picture 1">
            <a:extLst>
              <a:ext uri="{FF2B5EF4-FFF2-40B4-BE49-F238E27FC236}">
                <a16:creationId xmlns:a16="http://schemas.microsoft.com/office/drawing/2014/main" id="{2EF1750F-F267-B770-50FE-679C29BF0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7" name="Picture 5">
            <a:extLst>
              <a:ext uri="{FF2B5EF4-FFF2-40B4-BE49-F238E27FC236}">
                <a16:creationId xmlns:a16="http://schemas.microsoft.com/office/drawing/2014/main" id="{36A7FC67-89AA-7634-A8FC-5C171FDDC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8" name="Picture 4">
            <a:extLst>
              <a:ext uri="{FF2B5EF4-FFF2-40B4-BE49-F238E27FC236}">
                <a16:creationId xmlns:a16="http://schemas.microsoft.com/office/drawing/2014/main" id="{357382AD-7136-E88A-2FA2-783A6CFB8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9" name="Picture 3">
            <a:extLst>
              <a:ext uri="{FF2B5EF4-FFF2-40B4-BE49-F238E27FC236}">
                <a16:creationId xmlns:a16="http://schemas.microsoft.com/office/drawing/2014/main" id="{6CFAF464-8B87-F2C8-BB8C-5EF50284D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" name="Picture 2">
            <a:extLst>
              <a:ext uri="{FF2B5EF4-FFF2-40B4-BE49-F238E27FC236}">
                <a16:creationId xmlns:a16="http://schemas.microsoft.com/office/drawing/2014/main" id="{EC2E7A1F-4C18-5BDA-52BD-745D53B14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1" name="1">
            <a:extLst>
              <a:ext uri="{FF2B5EF4-FFF2-40B4-BE49-F238E27FC236}">
                <a16:creationId xmlns:a16="http://schemas.microsoft.com/office/drawing/2014/main" id="{537E28BC-B2F9-2D46-2E11-5C77A4A2F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2" name="5">
            <a:extLst>
              <a:ext uri="{FF2B5EF4-FFF2-40B4-BE49-F238E27FC236}">
                <a16:creationId xmlns:a16="http://schemas.microsoft.com/office/drawing/2014/main" id="{526B0AB4-BDEF-82B6-10D4-276114EC9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3" name="4">
            <a:extLst>
              <a:ext uri="{FF2B5EF4-FFF2-40B4-BE49-F238E27FC236}">
                <a16:creationId xmlns:a16="http://schemas.microsoft.com/office/drawing/2014/main" id="{BC997BF0-E823-28C6-BF04-0381AF6B0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4" name="3">
            <a:extLst>
              <a:ext uri="{FF2B5EF4-FFF2-40B4-BE49-F238E27FC236}">
                <a16:creationId xmlns:a16="http://schemas.microsoft.com/office/drawing/2014/main" id="{4EFC9702-E8AB-7D86-0C6B-89ACB2F4F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5" name="2">
            <a:extLst>
              <a:ext uri="{FF2B5EF4-FFF2-40B4-BE49-F238E27FC236}">
                <a16:creationId xmlns:a16="http://schemas.microsoft.com/office/drawing/2014/main" id="{3DC96B7F-E275-8C0E-A6AF-108CC8214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6" name="Picture 1">
            <a:extLst>
              <a:ext uri="{FF2B5EF4-FFF2-40B4-BE49-F238E27FC236}">
                <a16:creationId xmlns:a16="http://schemas.microsoft.com/office/drawing/2014/main" id="{6CFF40B5-4807-CA02-6425-C82952225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7" name="Picture 5">
            <a:extLst>
              <a:ext uri="{FF2B5EF4-FFF2-40B4-BE49-F238E27FC236}">
                <a16:creationId xmlns:a16="http://schemas.microsoft.com/office/drawing/2014/main" id="{6A5EFA17-32E4-7A50-AC94-A844F1BF5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8" name="Picture 4">
            <a:extLst>
              <a:ext uri="{FF2B5EF4-FFF2-40B4-BE49-F238E27FC236}">
                <a16:creationId xmlns:a16="http://schemas.microsoft.com/office/drawing/2014/main" id="{A8C37958-01DD-D0A6-BD72-84BF3EEE8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9" name="Picture 3">
            <a:extLst>
              <a:ext uri="{FF2B5EF4-FFF2-40B4-BE49-F238E27FC236}">
                <a16:creationId xmlns:a16="http://schemas.microsoft.com/office/drawing/2014/main" id="{E1EEEEB4-93A2-2192-6A6A-1F36DAA03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0" name="Picture 2">
            <a:extLst>
              <a:ext uri="{FF2B5EF4-FFF2-40B4-BE49-F238E27FC236}">
                <a16:creationId xmlns:a16="http://schemas.microsoft.com/office/drawing/2014/main" id="{41F88B7F-C118-782F-88F9-BC9C1DDD3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1" name="1">
            <a:extLst>
              <a:ext uri="{FF2B5EF4-FFF2-40B4-BE49-F238E27FC236}">
                <a16:creationId xmlns:a16="http://schemas.microsoft.com/office/drawing/2014/main" id="{3ED97FA6-799D-D51E-9200-3E6CEB6BE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2" name="5">
            <a:extLst>
              <a:ext uri="{FF2B5EF4-FFF2-40B4-BE49-F238E27FC236}">
                <a16:creationId xmlns:a16="http://schemas.microsoft.com/office/drawing/2014/main" id="{6B5C99AA-747D-0B73-EAED-0F6525A32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3" name="4">
            <a:extLst>
              <a:ext uri="{FF2B5EF4-FFF2-40B4-BE49-F238E27FC236}">
                <a16:creationId xmlns:a16="http://schemas.microsoft.com/office/drawing/2014/main" id="{38CD6F67-5D05-38C7-8284-F4DBA6A0F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4" name="3">
            <a:extLst>
              <a:ext uri="{FF2B5EF4-FFF2-40B4-BE49-F238E27FC236}">
                <a16:creationId xmlns:a16="http://schemas.microsoft.com/office/drawing/2014/main" id="{F9BB0C0E-83E9-ABE9-BDCF-2C8C1142F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5" name="2">
            <a:extLst>
              <a:ext uri="{FF2B5EF4-FFF2-40B4-BE49-F238E27FC236}">
                <a16:creationId xmlns:a16="http://schemas.microsoft.com/office/drawing/2014/main" id="{B59EB81D-0A5F-4EAD-CED6-DA32AF378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6" name="Picture 1">
            <a:extLst>
              <a:ext uri="{FF2B5EF4-FFF2-40B4-BE49-F238E27FC236}">
                <a16:creationId xmlns:a16="http://schemas.microsoft.com/office/drawing/2014/main" id="{C070C8D8-5782-C295-7385-A1924F8D1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7" name="Picture 5">
            <a:extLst>
              <a:ext uri="{FF2B5EF4-FFF2-40B4-BE49-F238E27FC236}">
                <a16:creationId xmlns:a16="http://schemas.microsoft.com/office/drawing/2014/main" id="{ACA6F734-AFCE-7263-89D9-D28BC5D20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8" name="Picture 4">
            <a:extLst>
              <a:ext uri="{FF2B5EF4-FFF2-40B4-BE49-F238E27FC236}">
                <a16:creationId xmlns:a16="http://schemas.microsoft.com/office/drawing/2014/main" id="{311672C4-A59E-A3B2-E52B-1733B9E9C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9" name="Picture 3">
            <a:extLst>
              <a:ext uri="{FF2B5EF4-FFF2-40B4-BE49-F238E27FC236}">
                <a16:creationId xmlns:a16="http://schemas.microsoft.com/office/drawing/2014/main" id="{95C3B8A6-51B0-72AA-C20B-C3AA62D23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0" name="Picture 2">
            <a:extLst>
              <a:ext uri="{FF2B5EF4-FFF2-40B4-BE49-F238E27FC236}">
                <a16:creationId xmlns:a16="http://schemas.microsoft.com/office/drawing/2014/main" id="{D987E5EF-9057-C75E-3E3E-DB6C5ED46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1" name="1">
            <a:extLst>
              <a:ext uri="{FF2B5EF4-FFF2-40B4-BE49-F238E27FC236}">
                <a16:creationId xmlns:a16="http://schemas.microsoft.com/office/drawing/2014/main" id="{6739B2C1-4AFA-667E-4D40-19AD0D7F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2" name="5">
            <a:extLst>
              <a:ext uri="{FF2B5EF4-FFF2-40B4-BE49-F238E27FC236}">
                <a16:creationId xmlns:a16="http://schemas.microsoft.com/office/drawing/2014/main" id="{90FCAC7B-FC16-7E4D-D510-F3CF77A99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3" name="4">
            <a:extLst>
              <a:ext uri="{FF2B5EF4-FFF2-40B4-BE49-F238E27FC236}">
                <a16:creationId xmlns:a16="http://schemas.microsoft.com/office/drawing/2014/main" id="{F5807A18-B13C-A3F3-822B-DE69794DD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4" name="3">
            <a:extLst>
              <a:ext uri="{FF2B5EF4-FFF2-40B4-BE49-F238E27FC236}">
                <a16:creationId xmlns:a16="http://schemas.microsoft.com/office/drawing/2014/main" id="{31E891FC-B432-28E0-6D99-E7320F3EF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5" name="2">
            <a:extLst>
              <a:ext uri="{FF2B5EF4-FFF2-40B4-BE49-F238E27FC236}">
                <a16:creationId xmlns:a16="http://schemas.microsoft.com/office/drawing/2014/main" id="{2875AD34-E4A9-169C-5796-0BDDD94EC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6" name="Picture 1">
            <a:extLst>
              <a:ext uri="{FF2B5EF4-FFF2-40B4-BE49-F238E27FC236}">
                <a16:creationId xmlns:a16="http://schemas.microsoft.com/office/drawing/2014/main" id="{19B71B6D-2A26-B69D-1AEB-A7718B65B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7" name="Picture 5">
            <a:extLst>
              <a:ext uri="{FF2B5EF4-FFF2-40B4-BE49-F238E27FC236}">
                <a16:creationId xmlns:a16="http://schemas.microsoft.com/office/drawing/2014/main" id="{072944EC-D1C4-28FC-1471-5CFF1E87A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8" name="Picture 4">
            <a:extLst>
              <a:ext uri="{FF2B5EF4-FFF2-40B4-BE49-F238E27FC236}">
                <a16:creationId xmlns:a16="http://schemas.microsoft.com/office/drawing/2014/main" id="{C1A5EE17-2DD6-D37A-54C3-52F30655F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9" name="Picture 3">
            <a:extLst>
              <a:ext uri="{FF2B5EF4-FFF2-40B4-BE49-F238E27FC236}">
                <a16:creationId xmlns:a16="http://schemas.microsoft.com/office/drawing/2014/main" id="{59C92AAF-1FEF-3C8A-46D1-75F2C43B4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0" name="Picture 2">
            <a:extLst>
              <a:ext uri="{FF2B5EF4-FFF2-40B4-BE49-F238E27FC236}">
                <a16:creationId xmlns:a16="http://schemas.microsoft.com/office/drawing/2014/main" id="{10816126-CC7B-4386-2711-96A21039B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" name="1">
            <a:extLst>
              <a:ext uri="{FF2B5EF4-FFF2-40B4-BE49-F238E27FC236}">
                <a16:creationId xmlns:a16="http://schemas.microsoft.com/office/drawing/2014/main" id="{2D3C27D9-CE7A-DD9B-D9A7-D901CCD68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" name="5">
            <a:extLst>
              <a:ext uri="{FF2B5EF4-FFF2-40B4-BE49-F238E27FC236}">
                <a16:creationId xmlns:a16="http://schemas.microsoft.com/office/drawing/2014/main" id="{9473F0AC-EC94-5515-A721-442959F5C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" name="4">
            <a:extLst>
              <a:ext uri="{FF2B5EF4-FFF2-40B4-BE49-F238E27FC236}">
                <a16:creationId xmlns:a16="http://schemas.microsoft.com/office/drawing/2014/main" id="{C443B166-0CD8-61B6-9535-B79751334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4" name="3">
            <a:extLst>
              <a:ext uri="{FF2B5EF4-FFF2-40B4-BE49-F238E27FC236}">
                <a16:creationId xmlns:a16="http://schemas.microsoft.com/office/drawing/2014/main" id="{E35BDEB7-C7E3-C8F7-2B92-3F5312CFD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5" name="2">
            <a:extLst>
              <a:ext uri="{FF2B5EF4-FFF2-40B4-BE49-F238E27FC236}">
                <a16:creationId xmlns:a16="http://schemas.microsoft.com/office/drawing/2014/main" id="{87E71F73-97CD-9D4A-2C52-3118F72C3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6" name="Picture 1">
            <a:extLst>
              <a:ext uri="{FF2B5EF4-FFF2-40B4-BE49-F238E27FC236}">
                <a16:creationId xmlns:a16="http://schemas.microsoft.com/office/drawing/2014/main" id="{3022ADA4-ACFC-DDF0-31CB-BB437A4F7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7" name="Picture 5">
            <a:extLst>
              <a:ext uri="{FF2B5EF4-FFF2-40B4-BE49-F238E27FC236}">
                <a16:creationId xmlns:a16="http://schemas.microsoft.com/office/drawing/2014/main" id="{31EABA9B-A9B6-52EA-0AE1-155015510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8" name="Picture 4">
            <a:extLst>
              <a:ext uri="{FF2B5EF4-FFF2-40B4-BE49-F238E27FC236}">
                <a16:creationId xmlns:a16="http://schemas.microsoft.com/office/drawing/2014/main" id="{25C735FE-8D12-3596-3F70-2D5DFDBB7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9" name="Picture 3">
            <a:extLst>
              <a:ext uri="{FF2B5EF4-FFF2-40B4-BE49-F238E27FC236}">
                <a16:creationId xmlns:a16="http://schemas.microsoft.com/office/drawing/2014/main" id="{A3F4949B-8528-4B9E-7180-2748D6E9F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0" name="Picture 2">
            <a:extLst>
              <a:ext uri="{FF2B5EF4-FFF2-40B4-BE49-F238E27FC236}">
                <a16:creationId xmlns:a16="http://schemas.microsoft.com/office/drawing/2014/main" id="{E3170593-7C0D-BAAD-191F-57D5AE052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1" name="1">
            <a:extLst>
              <a:ext uri="{FF2B5EF4-FFF2-40B4-BE49-F238E27FC236}">
                <a16:creationId xmlns:a16="http://schemas.microsoft.com/office/drawing/2014/main" id="{2AA580AC-EA26-A95D-4EB0-25FAB041C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2" name="5">
            <a:extLst>
              <a:ext uri="{FF2B5EF4-FFF2-40B4-BE49-F238E27FC236}">
                <a16:creationId xmlns:a16="http://schemas.microsoft.com/office/drawing/2014/main" id="{780F26C8-848E-E9B0-2C85-E7B2F1848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3" name="4">
            <a:extLst>
              <a:ext uri="{FF2B5EF4-FFF2-40B4-BE49-F238E27FC236}">
                <a16:creationId xmlns:a16="http://schemas.microsoft.com/office/drawing/2014/main" id="{8A5B0E54-3BD0-F69B-84F8-5F25BEA5D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4" name="3">
            <a:extLst>
              <a:ext uri="{FF2B5EF4-FFF2-40B4-BE49-F238E27FC236}">
                <a16:creationId xmlns:a16="http://schemas.microsoft.com/office/drawing/2014/main" id="{8707024C-D41A-9429-E053-907E77FF0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5" name="2">
            <a:extLst>
              <a:ext uri="{FF2B5EF4-FFF2-40B4-BE49-F238E27FC236}">
                <a16:creationId xmlns:a16="http://schemas.microsoft.com/office/drawing/2014/main" id="{C858E22F-5BF8-59A0-4B3F-189CAAFDA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6" name="Picture 1">
            <a:extLst>
              <a:ext uri="{FF2B5EF4-FFF2-40B4-BE49-F238E27FC236}">
                <a16:creationId xmlns:a16="http://schemas.microsoft.com/office/drawing/2014/main" id="{54A69F4F-BD65-D0BD-EF9F-2F4D2334E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7" name="Picture 5">
            <a:extLst>
              <a:ext uri="{FF2B5EF4-FFF2-40B4-BE49-F238E27FC236}">
                <a16:creationId xmlns:a16="http://schemas.microsoft.com/office/drawing/2014/main" id="{41E93E2B-7207-2525-04EC-D385F1949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8" name="Picture 4">
            <a:extLst>
              <a:ext uri="{FF2B5EF4-FFF2-40B4-BE49-F238E27FC236}">
                <a16:creationId xmlns:a16="http://schemas.microsoft.com/office/drawing/2014/main" id="{9B02EBCF-4E14-D399-4164-5D1681C43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9" name="Picture 3">
            <a:extLst>
              <a:ext uri="{FF2B5EF4-FFF2-40B4-BE49-F238E27FC236}">
                <a16:creationId xmlns:a16="http://schemas.microsoft.com/office/drawing/2014/main" id="{71D853E4-DFA4-510D-6E37-3DECDF5F8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0" name="Picture 2">
            <a:extLst>
              <a:ext uri="{FF2B5EF4-FFF2-40B4-BE49-F238E27FC236}">
                <a16:creationId xmlns:a16="http://schemas.microsoft.com/office/drawing/2014/main" id="{BFB80704-5F4C-B041-F9F3-7DFE74E99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" name="1">
            <a:extLst>
              <a:ext uri="{FF2B5EF4-FFF2-40B4-BE49-F238E27FC236}">
                <a16:creationId xmlns:a16="http://schemas.microsoft.com/office/drawing/2014/main" id="{C71916A7-6B7E-0476-69A8-8F1636CFB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2" name="5">
            <a:extLst>
              <a:ext uri="{FF2B5EF4-FFF2-40B4-BE49-F238E27FC236}">
                <a16:creationId xmlns:a16="http://schemas.microsoft.com/office/drawing/2014/main" id="{BEE0214D-E18F-7426-8BCA-FE0F38A9F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3" name="4">
            <a:extLst>
              <a:ext uri="{FF2B5EF4-FFF2-40B4-BE49-F238E27FC236}">
                <a16:creationId xmlns:a16="http://schemas.microsoft.com/office/drawing/2014/main" id="{140160C6-DB8C-A388-2F35-72A7B34CE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4" name="3">
            <a:extLst>
              <a:ext uri="{FF2B5EF4-FFF2-40B4-BE49-F238E27FC236}">
                <a16:creationId xmlns:a16="http://schemas.microsoft.com/office/drawing/2014/main" id="{FCD862BA-DC39-DDBF-9FAC-C32413541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5" name="2">
            <a:extLst>
              <a:ext uri="{FF2B5EF4-FFF2-40B4-BE49-F238E27FC236}">
                <a16:creationId xmlns:a16="http://schemas.microsoft.com/office/drawing/2014/main" id="{D009FB07-EB17-33A1-6DA8-4E7F428FE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6" name="Picture 1">
            <a:extLst>
              <a:ext uri="{FF2B5EF4-FFF2-40B4-BE49-F238E27FC236}">
                <a16:creationId xmlns:a16="http://schemas.microsoft.com/office/drawing/2014/main" id="{D783034A-442E-53F6-34BD-772B45B43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7" name="Picture 5">
            <a:extLst>
              <a:ext uri="{FF2B5EF4-FFF2-40B4-BE49-F238E27FC236}">
                <a16:creationId xmlns:a16="http://schemas.microsoft.com/office/drawing/2014/main" id="{831DD88F-8D48-50DF-B5B0-AB9E8D7D3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8" name="Picture 4">
            <a:extLst>
              <a:ext uri="{FF2B5EF4-FFF2-40B4-BE49-F238E27FC236}">
                <a16:creationId xmlns:a16="http://schemas.microsoft.com/office/drawing/2014/main" id="{365400D8-2C47-9BD4-6796-8F9E7C17E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9" name="Picture 3">
            <a:extLst>
              <a:ext uri="{FF2B5EF4-FFF2-40B4-BE49-F238E27FC236}">
                <a16:creationId xmlns:a16="http://schemas.microsoft.com/office/drawing/2014/main" id="{076C4162-9151-EC7B-4C91-7BE6E2F9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0" name="Picture 2">
            <a:extLst>
              <a:ext uri="{FF2B5EF4-FFF2-40B4-BE49-F238E27FC236}">
                <a16:creationId xmlns:a16="http://schemas.microsoft.com/office/drawing/2014/main" id="{70E95816-E0B1-E8C7-C455-A08F259A8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1" name="1">
            <a:extLst>
              <a:ext uri="{FF2B5EF4-FFF2-40B4-BE49-F238E27FC236}">
                <a16:creationId xmlns:a16="http://schemas.microsoft.com/office/drawing/2014/main" id="{340A4836-100E-1996-AE48-EF0078F37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2" name="5">
            <a:extLst>
              <a:ext uri="{FF2B5EF4-FFF2-40B4-BE49-F238E27FC236}">
                <a16:creationId xmlns:a16="http://schemas.microsoft.com/office/drawing/2014/main" id="{5FE6868B-7A06-7066-BB6E-0CDAE80C1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3" name="4">
            <a:extLst>
              <a:ext uri="{FF2B5EF4-FFF2-40B4-BE49-F238E27FC236}">
                <a16:creationId xmlns:a16="http://schemas.microsoft.com/office/drawing/2014/main" id="{64F6FA91-EF9E-5385-DEA7-ADAC738CF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4" name="3">
            <a:extLst>
              <a:ext uri="{FF2B5EF4-FFF2-40B4-BE49-F238E27FC236}">
                <a16:creationId xmlns:a16="http://schemas.microsoft.com/office/drawing/2014/main" id="{13B8A099-F08D-1B01-D98E-625C804E5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5" name="2">
            <a:extLst>
              <a:ext uri="{FF2B5EF4-FFF2-40B4-BE49-F238E27FC236}">
                <a16:creationId xmlns:a16="http://schemas.microsoft.com/office/drawing/2014/main" id="{30146815-9507-CEB3-00D3-0B39EA9D2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6" name="Picture 1">
            <a:extLst>
              <a:ext uri="{FF2B5EF4-FFF2-40B4-BE49-F238E27FC236}">
                <a16:creationId xmlns:a16="http://schemas.microsoft.com/office/drawing/2014/main" id="{6671A584-76B1-65B5-8196-BD953A469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7" name="Picture 5">
            <a:extLst>
              <a:ext uri="{FF2B5EF4-FFF2-40B4-BE49-F238E27FC236}">
                <a16:creationId xmlns:a16="http://schemas.microsoft.com/office/drawing/2014/main" id="{0533771D-2F1E-001D-588F-3E6370A25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8" name="Picture 4">
            <a:extLst>
              <a:ext uri="{FF2B5EF4-FFF2-40B4-BE49-F238E27FC236}">
                <a16:creationId xmlns:a16="http://schemas.microsoft.com/office/drawing/2014/main" id="{F7FE80C9-B66A-FB6F-4412-E59EBCF5A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9" name="Picture 3">
            <a:extLst>
              <a:ext uri="{FF2B5EF4-FFF2-40B4-BE49-F238E27FC236}">
                <a16:creationId xmlns:a16="http://schemas.microsoft.com/office/drawing/2014/main" id="{F6C8FF57-5505-8F4C-A0EF-FDB922CC7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0" name="Picture 2">
            <a:extLst>
              <a:ext uri="{FF2B5EF4-FFF2-40B4-BE49-F238E27FC236}">
                <a16:creationId xmlns:a16="http://schemas.microsoft.com/office/drawing/2014/main" id="{385A6F4D-E8CD-DD37-83D0-3C2474BC4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1" name="1">
            <a:extLst>
              <a:ext uri="{FF2B5EF4-FFF2-40B4-BE49-F238E27FC236}">
                <a16:creationId xmlns:a16="http://schemas.microsoft.com/office/drawing/2014/main" id="{49EC332E-D7EC-B965-C830-6B560F3D3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2" name="5">
            <a:extLst>
              <a:ext uri="{FF2B5EF4-FFF2-40B4-BE49-F238E27FC236}">
                <a16:creationId xmlns:a16="http://schemas.microsoft.com/office/drawing/2014/main" id="{C1788333-F1FC-A956-C466-C06388A4F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3" name="4">
            <a:extLst>
              <a:ext uri="{FF2B5EF4-FFF2-40B4-BE49-F238E27FC236}">
                <a16:creationId xmlns:a16="http://schemas.microsoft.com/office/drawing/2014/main" id="{26D853F8-A402-AED0-EC40-A0E4F6497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4" name="3">
            <a:extLst>
              <a:ext uri="{FF2B5EF4-FFF2-40B4-BE49-F238E27FC236}">
                <a16:creationId xmlns:a16="http://schemas.microsoft.com/office/drawing/2014/main" id="{F1ACB40C-ACE1-5B6E-3F46-FCB5213E1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5" name="2">
            <a:extLst>
              <a:ext uri="{FF2B5EF4-FFF2-40B4-BE49-F238E27FC236}">
                <a16:creationId xmlns:a16="http://schemas.microsoft.com/office/drawing/2014/main" id="{7E91EF85-DB5A-D891-EF63-E5687EB35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6" name="Picture 1">
            <a:extLst>
              <a:ext uri="{FF2B5EF4-FFF2-40B4-BE49-F238E27FC236}">
                <a16:creationId xmlns:a16="http://schemas.microsoft.com/office/drawing/2014/main" id="{41DC7022-C8D7-A08D-C74C-F91999253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7" name="Picture 5">
            <a:extLst>
              <a:ext uri="{FF2B5EF4-FFF2-40B4-BE49-F238E27FC236}">
                <a16:creationId xmlns:a16="http://schemas.microsoft.com/office/drawing/2014/main" id="{B9032497-6570-6A11-C85C-353DA3213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8" name="Picture 4">
            <a:extLst>
              <a:ext uri="{FF2B5EF4-FFF2-40B4-BE49-F238E27FC236}">
                <a16:creationId xmlns:a16="http://schemas.microsoft.com/office/drawing/2014/main" id="{7FBCCF95-3A4E-8D16-8FDE-E66D66E35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9" name="Picture 3">
            <a:extLst>
              <a:ext uri="{FF2B5EF4-FFF2-40B4-BE49-F238E27FC236}">
                <a16:creationId xmlns:a16="http://schemas.microsoft.com/office/drawing/2014/main" id="{0C004E78-4CD0-7679-65E3-C9978D52C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0" name="Picture 2">
            <a:extLst>
              <a:ext uri="{FF2B5EF4-FFF2-40B4-BE49-F238E27FC236}">
                <a16:creationId xmlns:a16="http://schemas.microsoft.com/office/drawing/2014/main" id="{725FD3E3-ABFC-C6A1-425A-50C7AD528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1" name="1">
            <a:extLst>
              <a:ext uri="{FF2B5EF4-FFF2-40B4-BE49-F238E27FC236}">
                <a16:creationId xmlns:a16="http://schemas.microsoft.com/office/drawing/2014/main" id="{3053D6C0-E3C7-076C-9AD3-47635ED4B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2" name="5">
            <a:extLst>
              <a:ext uri="{FF2B5EF4-FFF2-40B4-BE49-F238E27FC236}">
                <a16:creationId xmlns:a16="http://schemas.microsoft.com/office/drawing/2014/main" id="{3BCB03AD-87F9-0AA2-4FDE-4CFE5C055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3" name="4">
            <a:extLst>
              <a:ext uri="{FF2B5EF4-FFF2-40B4-BE49-F238E27FC236}">
                <a16:creationId xmlns:a16="http://schemas.microsoft.com/office/drawing/2014/main" id="{B1B55EEB-57D4-42CE-10C1-1E6F8A05C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4" name="3">
            <a:extLst>
              <a:ext uri="{FF2B5EF4-FFF2-40B4-BE49-F238E27FC236}">
                <a16:creationId xmlns:a16="http://schemas.microsoft.com/office/drawing/2014/main" id="{34C56F70-3198-43D8-608F-845C93BBE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5" name="2">
            <a:extLst>
              <a:ext uri="{FF2B5EF4-FFF2-40B4-BE49-F238E27FC236}">
                <a16:creationId xmlns:a16="http://schemas.microsoft.com/office/drawing/2014/main" id="{15DE825A-3DA8-88F8-987A-03E6C7B03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6" name="Picture 1">
            <a:extLst>
              <a:ext uri="{FF2B5EF4-FFF2-40B4-BE49-F238E27FC236}">
                <a16:creationId xmlns:a16="http://schemas.microsoft.com/office/drawing/2014/main" id="{E5519362-0C74-8ACC-25F2-5E4B7F7E8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7" name="Picture 5">
            <a:extLst>
              <a:ext uri="{FF2B5EF4-FFF2-40B4-BE49-F238E27FC236}">
                <a16:creationId xmlns:a16="http://schemas.microsoft.com/office/drawing/2014/main" id="{A1F0D904-8E51-495D-13EC-31B8C4F83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8" name="Picture 4">
            <a:extLst>
              <a:ext uri="{FF2B5EF4-FFF2-40B4-BE49-F238E27FC236}">
                <a16:creationId xmlns:a16="http://schemas.microsoft.com/office/drawing/2014/main" id="{7A970A18-8201-04DA-A3D0-42B001225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9" name="Picture 3">
            <a:extLst>
              <a:ext uri="{FF2B5EF4-FFF2-40B4-BE49-F238E27FC236}">
                <a16:creationId xmlns:a16="http://schemas.microsoft.com/office/drawing/2014/main" id="{CD2D4289-EE02-C4E4-ABE0-100793D8D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0" name="Picture 2">
            <a:extLst>
              <a:ext uri="{FF2B5EF4-FFF2-40B4-BE49-F238E27FC236}">
                <a16:creationId xmlns:a16="http://schemas.microsoft.com/office/drawing/2014/main" id="{CF8B07FB-AA93-AD82-8DF5-591F97F7C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1" name="1">
            <a:extLst>
              <a:ext uri="{FF2B5EF4-FFF2-40B4-BE49-F238E27FC236}">
                <a16:creationId xmlns:a16="http://schemas.microsoft.com/office/drawing/2014/main" id="{62C8A608-73B3-9886-F3D4-93210DBA6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2" name="5">
            <a:extLst>
              <a:ext uri="{FF2B5EF4-FFF2-40B4-BE49-F238E27FC236}">
                <a16:creationId xmlns:a16="http://schemas.microsoft.com/office/drawing/2014/main" id="{341AFD7F-290C-399B-DB5E-46744CAFA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3" name="4">
            <a:extLst>
              <a:ext uri="{FF2B5EF4-FFF2-40B4-BE49-F238E27FC236}">
                <a16:creationId xmlns:a16="http://schemas.microsoft.com/office/drawing/2014/main" id="{1829E4A2-9C6F-76CE-177B-AC456FD4D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4" name="3">
            <a:extLst>
              <a:ext uri="{FF2B5EF4-FFF2-40B4-BE49-F238E27FC236}">
                <a16:creationId xmlns:a16="http://schemas.microsoft.com/office/drawing/2014/main" id="{F41CE70E-4C5F-74AA-FF6B-32B9F406B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5" name="2">
            <a:extLst>
              <a:ext uri="{FF2B5EF4-FFF2-40B4-BE49-F238E27FC236}">
                <a16:creationId xmlns:a16="http://schemas.microsoft.com/office/drawing/2014/main" id="{94BCD940-222F-D996-0388-2ED881696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6" name="Picture 1">
            <a:extLst>
              <a:ext uri="{FF2B5EF4-FFF2-40B4-BE49-F238E27FC236}">
                <a16:creationId xmlns:a16="http://schemas.microsoft.com/office/drawing/2014/main" id="{84532F34-798A-BD0F-9307-3C181BC34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7" name="Picture 5">
            <a:extLst>
              <a:ext uri="{FF2B5EF4-FFF2-40B4-BE49-F238E27FC236}">
                <a16:creationId xmlns:a16="http://schemas.microsoft.com/office/drawing/2014/main" id="{6A3D1546-440D-E7E2-1A89-3FC7387EA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8" name="Picture 4">
            <a:extLst>
              <a:ext uri="{FF2B5EF4-FFF2-40B4-BE49-F238E27FC236}">
                <a16:creationId xmlns:a16="http://schemas.microsoft.com/office/drawing/2014/main" id="{E431259D-7EC9-A3EA-FE41-6C183213D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9" name="Picture 3">
            <a:extLst>
              <a:ext uri="{FF2B5EF4-FFF2-40B4-BE49-F238E27FC236}">
                <a16:creationId xmlns:a16="http://schemas.microsoft.com/office/drawing/2014/main" id="{F0DF5D60-AF75-95D1-7027-522348053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0" name="Picture 2">
            <a:extLst>
              <a:ext uri="{FF2B5EF4-FFF2-40B4-BE49-F238E27FC236}">
                <a16:creationId xmlns:a16="http://schemas.microsoft.com/office/drawing/2014/main" id="{F9C2D57C-0E47-2E16-7A16-E6DD25440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1" name="1">
            <a:extLst>
              <a:ext uri="{FF2B5EF4-FFF2-40B4-BE49-F238E27FC236}">
                <a16:creationId xmlns:a16="http://schemas.microsoft.com/office/drawing/2014/main" id="{82868C9F-8510-2EE1-C08A-D3190AFB4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2" name="5">
            <a:extLst>
              <a:ext uri="{FF2B5EF4-FFF2-40B4-BE49-F238E27FC236}">
                <a16:creationId xmlns:a16="http://schemas.microsoft.com/office/drawing/2014/main" id="{0AAC6D67-7D30-F83D-DB9A-5B7AE3428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3" name="4">
            <a:extLst>
              <a:ext uri="{FF2B5EF4-FFF2-40B4-BE49-F238E27FC236}">
                <a16:creationId xmlns:a16="http://schemas.microsoft.com/office/drawing/2014/main" id="{3D456EAF-5EF2-8B60-F6A5-214846D10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4" name="3">
            <a:extLst>
              <a:ext uri="{FF2B5EF4-FFF2-40B4-BE49-F238E27FC236}">
                <a16:creationId xmlns:a16="http://schemas.microsoft.com/office/drawing/2014/main" id="{EAA1A0A4-1187-14C0-4CCF-E070F2863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5" name="2">
            <a:extLst>
              <a:ext uri="{FF2B5EF4-FFF2-40B4-BE49-F238E27FC236}">
                <a16:creationId xmlns:a16="http://schemas.microsoft.com/office/drawing/2014/main" id="{305ED7EB-757D-8803-B7A1-35EF91A4A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6" name="Picture 1">
            <a:extLst>
              <a:ext uri="{FF2B5EF4-FFF2-40B4-BE49-F238E27FC236}">
                <a16:creationId xmlns:a16="http://schemas.microsoft.com/office/drawing/2014/main" id="{33F7E5AD-5AE2-DCBF-04D2-D3AA6FEE5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7" name="Picture 5">
            <a:extLst>
              <a:ext uri="{FF2B5EF4-FFF2-40B4-BE49-F238E27FC236}">
                <a16:creationId xmlns:a16="http://schemas.microsoft.com/office/drawing/2014/main" id="{280CCCBD-29EC-AC52-9E2D-7D1784AC6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8" name="Picture 4">
            <a:extLst>
              <a:ext uri="{FF2B5EF4-FFF2-40B4-BE49-F238E27FC236}">
                <a16:creationId xmlns:a16="http://schemas.microsoft.com/office/drawing/2014/main" id="{5D98E262-AB2D-579C-04D9-D266051E7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9" name="Picture 3">
            <a:extLst>
              <a:ext uri="{FF2B5EF4-FFF2-40B4-BE49-F238E27FC236}">
                <a16:creationId xmlns:a16="http://schemas.microsoft.com/office/drawing/2014/main" id="{B28F9901-A11B-EBDF-3707-F09DC1699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0" name="Picture 2">
            <a:extLst>
              <a:ext uri="{FF2B5EF4-FFF2-40B4-BE49-F238E27FC236}">
                <a16:creationId xmlns:a16="http://schemas.microsoft.com/office/drawing/2014/main" id="{25B18C5A-3538-4755-6830-DEB561A2C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1" name="1">
            <a:extLst>
              <a:ext uri="{FF2B5EF4-FFF2-40B4-BE49-F238E27FC236}">
                <a16:creationId xmlns:a16="http://schemas.microsoft.com/office/drawing/2014/main" id="{9EC34B44-79F3-5733-7089-DAF34047F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2" name="5">
            <a:extLst>
              <a:ext uri="{FF2B5EF4-FFF2-40B4-BE49-F238E27FC236}">
                <a16:creationId xmlns:a16="http://schemas.microsoft.com/office/drawing/2014/main" id="{C1BE93F4-8086-36FF-CEC1-106999209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3" name="4">
            <a:extLst>
              <a:ext uri="{FF2B5EF4-FFF2-40B4-BE49-F238E27FC236}">
                <a16:creationId xmlns:a16="http://schemas.microsoft.com/office/drawing/2014/main" id="{0DB42D1E-FDDC-BC8B-56D0-1CD07FBD1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4" name="3">
            <a:extLst>
              <a:ext uri="{FF2B5EF4-FFF2-40B4-BE49-F238E27FC236}">
                <a16:creationId xmlns:a16="http://schemas.microsoft.com/office/drawing/2014/main" id="{BAE1FF75-4ED9-E1C8-2621-BA721850D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5" name="2">
            <a:extLst>
              <a:ext uri="{FF2B5EF4-FFF2-40B4-BE49-F238E27FC236}">
                <a16:creationId xmlns:a16="http://schemas.microsoft.com/office/drawing/2014/main" id="{64280210-FA88-2F20-789D-D7AC83C77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6" name="Picture 1">
            <a:extLst>
              <a:ext uri="{FF2B5EF4-FFF2-40B4-BE49-F238E27FC236}">
                <a16:creationId xmlns:a16="http://schemas.microsoft.com/office/drawing/2014/main" id="{C1165B55-4F8B-CD91-AC6F-F54628245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7" name="Picture 5">
            <a:extLst>
              <a:ext uri="{FF2B5EF4-FFF2-40B4-BE49-F238E27FC236}">
                <a16:creationId xmlns:a16="http://schemas.microsoft.com/office/drawing/2014/main" id="{A4EEDCB7-88C9-3244-4643-8D1F34179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8" name="Picture 4">
            <a:extLst>
              <a:ext uri="{FF2B5EF4-FFF2-40B4-BE49-F238E27FC236}">
                <a16:creationId xmlns:a16="http://schemas.microsoft.com/office/drawing/2014/main" id="{3C8F37E5-4DB6-DF14-341B-A1888627B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9" name="Picture 3">
            <a:extLst>
              <a:ext uri="{FF2B5EF4-FFF2-40B4-BE49-F238E27FC236}">
                <a16:creationId xmlns:a16="http://schemas.microsoft.com/office/drawing/2014/main" id="{7B702305-04B6-8B21-50EF-64C9FE568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0" name="Picture 2">
            <a:extLst>
              <a:ext uri="{FF2B5EF4-FFF2-40B4-BE49-F238E27FC236}">
                <a16:creationId xmlns:a16="http://schemas.microsoft.com/office/drawing/2014/main" id="{EA8B62FE-246E-F5C4-59AA-D0007F8F8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1" name="1">
            <a:extLst>
              <a:ext uri="{FF2B5EF4-FFF2-40B4-BE49-F238E27FC236}">
                <a16:creationId xmlns:a16="http://schemas.microsoft.com/office/drawing/2014/main" id="{D133FA86-B9BF-B92B-563A-43B91B3A0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2" name="5">
            <a:extLst>
              <a:ext uri="{FF2B5EF4-FFF2-40B4-BE49-F238E27FC236}">
                <a16:creationId xmlns:a16="http://schemas.microsoft.com/office/drawing/2014/main" id="{B5688461-EE5C-BA2C-6BAD-260166D7D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3" name="4">
            <a:extLst>
              <a:ext uri="{FF2B5EF4-FFF2-40B4-BE49-F238E27FC236}">
                <a16:creationId xmlns:a16="http://schemas.microsoft.com/office/drawing/2014/main" id="{EDB7FCA0-71CA-CB13-AB01-1B3C8D67A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4" name="3">
            <a:extLst>
              <a:ext uri="{FF2B5EF4-FFF2-40B4-BE49-F238E27FC236}">
                <a16:creationId xmlns:a16="http://schemas.microsoft.com/office/drawing/2014/main" id="{EB2C5F69-4011-C25B-32A5-449C01264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5" name="2">
            <a:extLst>
              <a:ext uri="{FF2B5EF4-FFF2-40B4-BE49-F238E27FC236}">
                <a16:creationId xmlns:a16="http://schemas.microsoft.com/office/drawing/2014/main" id="{861B6AD1-6965-C92A-2505-8EC145AC4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6" name="Picture 1">
            <a:extLst>
              <a:ext uri="{FF2B5EF4-FFF2-40B4-BE49-F238E27FC236}">
                <a16:creationId xmlns:a16="http://schemas.microsoft.com/office/drawing/2014/main" id="{183187D4-784F-F875-2405-1C5724F7A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7" name="Picture 5">
            <a:extLst>
              <a:ext uri="{FF2B5EF4-FFF2-40B4-BE49-F238E27FC236}">
                <a16:creationId xmlns:a16="http://schemas.microsoft.com/office/drawing/2014/main" id="{9647E75B-FF20-9192-A008-9D6A87AB9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8" name="Picture 4">
            <a:extLst>
              <a:ext uri="{FF2B5EF4-FFF2-40B4-BE49-F238E27FC236}">
                <a16:creationId xmlns:a16="http://schemas.microsoft.com/office/drawing/2014/main" id="{1786758F-8F51-7BB5-EE2E-6A13FBBAA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9" name="Picture 3">
            <a:extLst>
              <a:ext uri="{FF2B5EF4-FFF2-40B4-BE49-F238E27FC236}">
                <a16:creationId xmlns:a16="http://schemas.microsoft.com/office/drawing/2014/main" id="{3375D227-0366-E561-825E-F574421C0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0" name="Picture 2">
            <a:extLst>
              <a:ext uri="{FF2B5EF4-FFF2-40B4-BE49-F238E27FC236}">
                <a16:creationId xmlns:a16="http://schemas.microsoft.com/office/drawing/2014/main" id="{45337E33-673B-77DF-27E8-8FA2A20BD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1" name="1">
            <a:extLst>
              <a:ext uri="{FF2B5EF4-FFF2-40B4-BE49-F238E27FC236}">
                <a16:creationId xmlns:a16="http://schemas.microsoft.com/office/drawing/2014/main" id="{2EF79B65-8B4A-3E60-F148-980550F9B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2" name="5">
            <a:extLst>
              <a:ext uri="{FF2B5EF4-FFF2-40B4-BE49-F238E27FC236}">
                <a16:creationId xmlns:a16="http://schemas.microsoft.com/office/drawing/2014/main" id="{EB6CE3A6-6D9A-67AE-FA1F-EFA42D5BB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" name="4">
            <a:extLst>
              <a:ext uri="{FF2B5EF4-FFF2-40B4-BE49-F238E27FC236}">
                <a16:creationId xmlns:a16="http://schemas.microsoft.com/office/drawing/2014/main" id="{D138DA91-2A65-32D5-AFB7-A71301D7B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" name="3">
            <a:extLst>
              <a:ext uri="{FF2B5EF4-FFF2-40B4-BE49-F238E27FC236}">
                <a16:creationId xmlns:a16="http://schemas.microsoft.com/office/drawing/2014/main" id="{89565457-39E7-FC4C-D19A-21F3BBC0E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" name="2">
            <a:extLst>
              <a:ext uri="{FF2B5EF4-FFF2-40B4-BE49-F238E27FC236}">
                <a16:creationId xmlns:a16="http://schemas.microsoft.com/office/drawing/2014/main" id="{16783495-D3B6-0238-3F12-32BE305DB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6" name="Picture 1">
            <a:extLst>
              <a:ext uri="{FF2B5EF4-FFF2-40B4-BE49-F238E27FC236}">
                <a16:creationId xmlns:a16="http://schemas.microsoft.com/office/drawing/2014/main" id="{97B45523-671D-34E9-075B-F3ADEBF6D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7" name="Picture 5">
            <a:extLst>
              <a:ext uri="{FF2B5EF4-FFF2-40B4-BE49-F238E27FC236}">
                <a16:creationId xmlns:a16="http://schemas.microsoft.com/office/drawing/2014/main" id="{DC03CC05-ADE9-1686-70FB-E7872D83F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8" name="Picture 4">
            <a:extLst>
              <a:ext uri="{FF2B5EF4-FFF2-40B4-BE49-F238E27FC236}">
                <a16:creationId xmlns:a16="http://schemas.microsoft.com/office/drawing/2014/main" id="{51EA027B-C79F-EB26-7F11-2A9B884A5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9" name="Picture 3">
            <a:extLst>
              <a:ext uri="{FF2B5EF4-FFF2-40B4-BE49-F238E27FC236}">
                <a16:creationId xmlns:a16="http://schemas.microsoft.com/office/drawing/2014/main" id="{256BB808-1881-2D8E-3175-27A4171D8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0" name="Picture 2">
            <a:extLst>
              <a:ext uri="{FF2B5EF4-FFF2-40B4-BE49-F238E27FC236}">
                <a16:creationId xmlns:a16="http://schemas.microsoft.com/office/drawing/2014/main" id="{2286FE41-316C-23C3-F0EB-C6C3F7B55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1" name="1">
            <a:extLst>
              <a:ext uri="{FF2B5EF4-FFF2-40B4-BE49-F238E27FC236}">
                <a16:creationId xmlns:a16="http://schemas.microsoft.com/office/drawing/2014/main" id="{2EF59782-DE8D-0104-122C-95D5C6C70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2" name="5">
            <a:extLst>
              <a:ext uri="{FF2B5EF4-FFF2-40B4-BE49-F238E27FC236}">
                <a16:creationId xmlns:a16="http://schemas.microsoft.com/office/drawing/2014/main" id="{4BE753C8-41F7-5D29-2BF7-806A3CCD4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3" name="4">
            <a:extLst>
              <a:ext uri="{FF2B5EF4-FFF2-40B4-BE49-F238E27FC236}">
                <a16:creationId xmlns:a16="http://schemas.microsoft.com/office/drawing/2014/main" id="{10F77F13-2975-BB21-242A-CE027F856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4" name="3">
            <a:extLst>
              <a:ext uri="{FF2B5EF4-FFF2-40B4-BE49-F238E27FC236}">
                <a16:creationId xmlns:a16="http://schemas.microsoft.com/office/drawing/2014/main" id="{76E69B64-82DE-5B10-26BD-398AC421F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5" name="2">
            <a:extLst>
              <a:ext uri="{FF2B5EF4-FFF2-40B4-BE49-F238E27FC236}">
                <a16:creationId xmlns:a16="http://schemas.microsoft.com/office/drawing/2014/main" id="{F0F03482-11FE-CA37-D4E6-F2D85B9CF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6" name="Picture 1">
            <a:extLst>
              <a:ext uri="{FF2B5EF4-FFF2-40B4-BE49-F238E27FC236}">
                <a16:creationId xmlns:a16="http://schemas.microsoft.com/office/drawing/2014/main" id="{A76B0733-60CD-1676-491D-75432578E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7" name="Picture 5">
            <a:extLst>
              <a:ext uri="{FF2B5EF4-FFF2-40B4-BE49-F238E27FC236}">
                <a16:creationId xmlns:a16="http://schemas.microsoft.com/office/drawing/2014/main" id="{1318B71B-6C05-BE64-B858-E949AEA60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8" name="Picture 4">
            <a:extLst>
              <a:ext uri="{FF2B5EF4-FFF2-40B4-BE49-F238E27FC236}">
                <a16:creationId xmlns:a16="http://schemas.microsoft.com/office/drawing/2014/main" id="{9860C2B4-7E85-AA0E-FAA0-D56631230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9" name="Picture 3">
            <a:extLst>
              <a:ext uri="{FF2B5EF4-FFF2-40B4-BE49-F238E27FC236}">
                <a16:creationId xmlns:a16="http://schemas.microsoft.com/office/drawing/2014/main" id="{A401E5B0-9C87-D562-7CF9-CFFC0A8D3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0" name="Picture 2">
            <a:extLst>
              <a:ext uri="{FF2B5EF4-FFF2-40B4-BE49-F238E27FC236}">
                <a16:creationId xmlns:a16="http://schemas.microsoft.com/office/drawing/2014/main" id="{9600A55E-1F45-7347-4478-D9B012DB4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1" name="1">
            <a:extLst>
              <a:ext uri="{FF2B5EF4-FFF2-40B4-BE49-F238E27FC236}">
                <a16:creationId xmlns:a16="http://schemas.microsoft.com/office/drawing/2014/main" id="{20424BBF-1267-6513-B959-9EF8CAE3A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2" name="5">
            <a:extLst>
              <a:ext uri="{FF2B5EF4-FFF2-40B4-BE49-F238E27FC236}">
                <a16:creationId xmlns:a16="http://schemas.microsoft.com/office/drawing/2014/main" id="{487D1860-1F6D-BB78-9670-DF87F2FD6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3" name="4">
            <a:extLst>
              <a:ext uri="{FF2B5EF4-FFF2-40B4-BE49-F238E27FC236}">
                <a16:creationId xmlns:a16="http://schemas.microsoft.com/office/drawing/2014/main" id="{FD3EB477-F0A1-6790-C3B8-B1EA2504C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4" name="3">
            <a:extLst>
              <a:ext uri="{FF2B5EF4-FFF2-40B4-BE49-F238E27FC236}">
                <a16:creationId xmlns:a16="http://schemas.microsoft.com/office/drawing/2014/main" id="{37498135-4D4C-1057-8227-1BBD210BB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5" name="2">
            <a:extLst>
              <a:ext uri="{FF2B5EF4-FFF2-40B4-BE49-F238E27FC236}">
                <a16:creationId xmlns:a16="http://schemas.microsoft.com/office/drawing/2014/main" id="{2FABB26A-C01D-A970-14EB-1288AEAEB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6" name="Picture 1">
            <a:extLst>
              <a:ext uri="{FF2B5EF4-FFF2-40B4-BE49-F238E27FC236}">
                <a16:creationId xmlns:a16="http://schemas.microsoft.com/office/drawing/2014/main" id="{44B51B58-C697-64AD-14C3-43FC49A2A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7" name="Picture 5">
            <a:extLst>
              <a:ext uri="{FF2B5EF4-FFF2-40B4-BE49-F238E27FC236}">
                <a16:creationId xmlns:a16="http://schemas.microsoft.com/office/drawing/2014/main" id="{9F7C7423-87A0-0BFE-7DFE-DBC698BE2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8" name="Picture 4">
            <a:extLst>
              <a:ext uri="{FF2B5EF4-FFF2-40B4-BE49-F238E27FC236}">
                <a16:creationId xmlns:a16="http://schemas.microsoft.com/office/drawing/2014/main" id="{5A82A7C5-3149-51D1-8C89-30428C47D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9" name="Picture 3">
            <a:extLst>
              <a:ext uri="{FF2B5EF4-FFF2-40B4-BE49-F238E27FC236}">
                <a16:creationId xmlns:a16="http://schemas.microsoft.com/office/drawing/2014/main" id="{E5901D3F-5FA7-19AF-8FFC-15A9E0855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0" name="Picture 2">
            <a:extLst>
              <a:ext uri="{FF2B5EF4-FFF2-40B4-BE49-F238E27FC236}">
                <a16:creationId xmlns:a16="http://schemas.microsoft.com/office/drawing/2014/main" id="{FC48A13B-BBFC-219C-1DD9-0ED6402A8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1" name="1">
            <a:extLst>
              <a:ext uri="{FF2B5EF4-FFF2-40B4-BE49-F238E27FC236}">
                <a16:creationId xmlns:a16="http://schemas.microsoft.com/office/drawing/2014/main" id="{BC384E48-5D2E-28E5-FCE7-D6BB2906C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2" name="5">
            <a:extLst>
              <a:ext uri="{FF2B5EF4-FFF2-40B4-BE49-F238E27FC236}">
                <a16:creationId xmlns:a16="http://schemas.microsoft.com/office/drawing/2014/main" id="{56E9537F-1731-404E-4AD5-0F21777C2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3" name="4">
            <a:extLst>
              <a:ext uri="{FF2B5EF4-FFF2-40B4-BE49-F238E27FC236}">
                <a16:creationId xmlns:a16="http://schemas.microsoft.com/office/drawing/2014/main" id="{D67D92A9-B58C-2D98-6133-896EF853D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4" name="3">
            <a:extLst>
              <a:ext uri="{FF2B5EF4-FFF2-40B4-BE49-F238E27FC236}">
                <a16:creationId xmlns:a16="http://schemas.microsoft.com/office/drawing/2014/main" id="{00BFCB30-F0A6-CBE1-07E6-0BBD844B0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5" name="2">
            <a:extLst>
              <a:ext uri="{FF2B5EF4-FFF2-40B4-BE49-F238E27FC236}">
                <a16:creationId xmlns:a16="http://schemas.microsoft.com/office/drawing/2014/main" id="{4894A1D8-0BC1-2FFA-9E8D-3CBAE57E9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6" name="Picture 1">
            <a:extLst>
              <a:ext uri="{FF2B5EF4-FFF2-40B4-BE49-F238E27FC236}">
                <a16:creationId xmlns:a16="http://schemas.microsoft.com/office/drawing/2014/main" id="{EC9D3BC5-15DA-51C5-9415-C606C0845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7" name="Picture 5">
            <a:extLst>
              <a:ext uri="{FF2B5EF4-FFF2-40B4-BE49-F238E27FC236}">
                <a16:creationId xmlns:a16="http://schemas.microsoft.com/office/drawing/2014/main" id="{8D022EB5-7BAC-F488-99D4-D659FA674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8" name="Picture 4">
            <a:extLst>
              <a:ext uri="{FF2B5EF4-FFF2-40B4-BE49-F238E27FC236}">
                <a16:creationId xmlns:a16="http://schemas.microsoft.com/office/drawing/2014/main" id="{304F2F90-53BF-032E-F047-23C859EA6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9" name="Picture 3">
            <a:extLst>
              <a:ext uri="{FF2B5EF4-FFF2-40B4-BE49-F238E27FC236}">
                <a16:creationId xmlns:a16="http://schemas.microsoft.com/office/drawing/2014/main" id="{69136CA4-DA5E-455F-4695-1FA0AAC49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0" name="Picture 2">
            <a:extLst>
              <a:ext uri="{FF2B5EF4-FFF2-40B4-BE49-F238E27FC236}">
                <a16:creationId xmlns:a16="http://schemas.microsoft.com/office/drawing/2014/main" id="{95806C11-DE08-06AF-42BB-FAD876638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1" name="1">
            <a:extLst>
              <a:ext uri="{FF2B5EF4-FFF2-40B4-BE49-F238E27FC236}">
                <a16:creationId xmlns:a16="http://schemas.microsoft.com/office/drawing/2014/main" id="{7CB446D6-63E4-4D29-B85E-95F7C429C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2" name="5">
            <a:extLst>
              <a:ext uri="{FF2B5EF4-FFF2-40B4-BE49-F238E27FC236}">
                <a16:creationId xmlns:a16="http://schemas.microsoft.com/office/drawing/2014/main" id="{DF546E95-6BA5-AB5A-B660-297106E1E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3" name="4">
            <a:extLst>
              <a:ext uri="{FF2B5EF4-FFF2-40B4-BE49-F238E27FC236}">
                <a16:creationId xmlns:a16="http://schemas.microsoft.com/office/drawing/2014/main" id="{0063FC5F-D715-AACD-2278-35130CBA9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4" name="3">
            <a:extLst>
              <a:ext uri="{FF2B5EF4-FFF2-40B4-BE49-F238E27FC236}">
                <a16:creationId xmlns:a16="http://schemas.microsoft.com/office/drawing/2014/main" id="{1C7C6002-AED7-C673-D6F7-BEBEE12BC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5" name="2">
            <a:extLst>
              <a:ext uri="{FF2B5EF4-FFF2-40B4-BE49-F238E27FC236}">
                <a16:creationId xmlns:a16="http://schemas.microsoft.com/office/drawing/2014/main" id="{11B99DDA-A0DB-7B0B-4701-A8A7B149B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6" name="Picture 1">
            <a:extLst>
              <a:ext uri="{FF2B5EF4-FFF2-40B4-BE49-F238E27FC236}">
                <a16:creationId xmlns:a16="http://schemas.microsoft.com/office/drawing/2014/main" id="{4063B24F-BF17-7699-116C-595AD0274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7" name="Picture 5">
            <a:extLst>
              <a:ext uri="{FF2B5EF4-FFF2-40B4-BE49-F238E27FC236}">
                <a16:creationId xmlns:a16="http://schemas.microsoft.com/office/drawing/2014/main" id="{AC3F943D-BAD0-6160-E36F-C1C3B8524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8" name="Picture 4">
            <a:extLst>
              <a:ext uri="{FF2B5EF4-FFF2-40B4-BE49-F238E27FC236}">
                <a16:creationId xmlns:a16="http://schemas.microsoft.com/office/drawing/2014/main" id="{FF4CC1A8-4CC3-3C6E-DBFC-6E2133027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9" name="Picture 3">
            <a:extLst>
              <a:ext uri="{FF2B5EF4-FFF2-40B4-BE49-F238E27FC236}">
                <a16:creationId xmlns:a16="http://schemas.microsoft.com/office/drawing/2014/main" id="{2A40CD71-05C6-8373-F9D9-ACEEC825D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0" name="Picture 2">
            <a:extLst>
              <a:ext uri="{FF2B5EF4-FFF2-40B4-BE49-F238E27FC236}">
                <a16:creationId xmlns:a16="http://schemas.microsoft.com/office/drawing/2014/main" id="{EE3B9734-5EC9-9008-C40F-9E12085A7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1" name="1">
            <a:extLst>
              <a:ext uri="{FF2B5EF4-FFF2-40B4-BE49-F238E27FC236}">
                <a16:creationId xmlns:a16="http://schemas.microsoft.com/office/drawing/2014/main" id="{99AF3CAA-8AD4-9BB1-6595-047BF7362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2" name="5">
            <a:extLst>
              <a:ext uri="{FF2B5EF4-FFF2-40B4-BE49-F238E27FC236}">
                <a16:creationId xmlns:a16="http://schemas.microsoft.com/office/drawing/2014/main" id="{4EF0770C-14CD-D9D4-A955-F56B0995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3" name="4">
            <a:extLst>
              <a:ext uri="{FF2B5EF4-FFF2-40B4-BE49-F238E27FC236}">
                <a16:creationId xmlns:a16="http://schemas.microsoft.com/office/drawing/2014/main" id="{DB1B0B0D-534C-17DC-81FF-262111E49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" name="3">
            <a:extLst>
              <a:ext uri="{FF2B5EF4-FFF2-40B4-BE49-F238E27FC236}">
                <a16:creationId xmlns:a16="http://schemas.microsoft.com/office/drawing/2014/main" id="{326D423E-68B4-F5F0-29C2-AE5388E0B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5" name="2">
            <a:extLst>
              <a:ext uri="{FF2B5EF4-FFF2-40B4-BE49-F238E27FC236}">
                <a16:creationId xmlns:a16="http://schemas.microsoft.com/office/drawing/2014/main" id="{C4B1839B-6E1C-D606-49FA-A06145C65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6" name="Picture 1">
            <a:extLst>
              <a:ext uri="{FF2B5EF4-FFF2-40B4-BE49-F238E27FC236}">
                <a16:creationId xmlns:a16="http://schemas.microsoft.com/office/drawing/2014/main" id="{191F0AAD-CFEE-91D7-2C96-BE88FBABB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7" name="Picture 5">
            <a:extLst>
              <a:ext uri="{FF2B5EF4-FFF2-40B4-BE49-F238E27FC236}">
                <a16:creationId xmlns:a16="http://schemas.microsoft.com/office/drawing/2014/main" id="{C983193F-CB46-7A6E-1BF6-777E23BD8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8" name="Picture 4">
            <a:extLst>
              <a:ext uri="{FF2B5EF4-FFF2-40B4-BE49-F238E27FC236}">
                <a16:creationId xmlns:a16="http://schemas.microsoft.com/office/drawing/2014/main" id="{2C399790-BF1F-2563-7AB0-DC683E46D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9" name="Picture 3">
            <a:extLst>
              <a:ext uri="{FF2B5EF4-FFF2-40B4-BE49-F238E27FC236}">
                <a16:creationId xmlns:a16="http://schemas.microsoft.com/office/drawing/2014/main" id="{92B681E3-9716-CEFD-0939-CC7D1F2E7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0" name="Picture 2">
            <a:extLst>
              <a:ext uri="{FF2B5EF4-FFF2-40B4-BE49-F238E27FC236}">
                <a16:creationId xmlns:a16="http://schemas.microsoft.com/office/drawing/2014/main" id="{7A59ACB8-EED0-A510-2C0C-90CFBA37C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1" name="1">
            <a:extLst>
              <a:ext uri="{FF2B5EF4-FFF2-40B4-BE49-F238E27FC236}">
                <a16:creationId xmlns:a16="http://schemas.microsoft.com/office/drawing/2014/main" id="{06CE90F9-4F9B-0D9B-1437-7CCDCBE76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2" name="5">
            <a:extLst>
              <a:ext uri="{FF2B5EF4-FFF2-40B4-BE49-F238E27FC236}">
                <a16:creationId xmlns:a16="http://schemas.microsoft.com/office/drawing/2014/main" id="{9220B3C1-E2BF-AD66-5E0D-19DECA991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3" name="4">
            <a:extLst>
              <a:ext uri="{FF2B5EF4-FFF2-40B4-BE49-F238E27FC236}">
                <a16:creationId xmlns:a16="http://schemas.microsoft.com/office/drawing/2014/main" id="{A902FDA1-F71B-D0AE-E013-BADBD22BB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4" name="3">
            <a:extLst>
              <a:ext uri="{FF2B5EF4-FFF2-40B4-BE49-F238E27FC236}">
                <a16:creationId xmlns:a16="http://schemas.microsoft.com/office/drawing/2014/main" id="{3A632A30-E6C8-6E7A-07E4-999D0CE92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5" name="2">
            <a:extLst>
              <a:ext uri="{FF2B5EF4-FFF2-40B4-BE49-F238E27FC236}">
                <a16:creationId xmlns:a16="http://schemas.microsoft.com/office/drawing/2014/main" id="{45EE5396-65AA-A410-EE5C-24E201488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6" name="Picture 1">
            <a:extLst>
              <a:ext uri="{FF2B5EF4-FFF2-40B4-BE49-F238E27FC236}">
                <a16:creationId xmlns:a16="http://schemas.microsoft.com/office/drawing/2014/main" id="{F71507C2-5BCB-6073-27BA-C875AF4D9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7" name="Picture 5">
            <a:extLst>
              <a:ext uri="{FF2B5EF4-FFF2-40B4-BE49-F238E27FC236}">
                <a16:creationId xmlns:a16="http://schemas.microsoft.com/office/drawing/2014/main" id="{773B5DFE-4D61-9CF6-F572-08660ABA7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8" name="Picture 4">
            <a:extLst>
              <a:ext uri="{FF2B5EF4-FFF2-40B4-BE49-F238E27FC236}">
                <a16:creationId xmlns:a16="http://schemas.microsoft.com/office/drawing/2014/main" id="{367A3DC2-D960-EF15-E71C-7AC998ECE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9" name="Picture 3">
            <a:extLst>
              <a:ext uri="{FF2B5EF4-FFF2-40B4-BE49-F238E27FC236}">
                <a16:creationId xmlns:a16="http://schemas.microsoft.com/office/drawing/2014/main" id="{7C379206-4B1C-A296-0A54-31AEB4819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0" name="Picture 2">
            <a:extLst>
              <a:ext uri="{FF2B5EF4-FFF2-40B4-BE49-F238E27FC236}">
                <a16:creationId xmlns:a16="http://schemas.microsoft.com/office/drawing/2014/main" id="{5C7DE41C-B198-8711-C4E5-ED396D655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1" name="1">
            <a:extLst>
              <a:ext uri="{FF2B5EF4-FFF2-40B4-BE49-F238E27FC236}">
                <a16:creationId xmlns:a16="http://schemas.microsoft.com/office/drawing/2014/main" id="{E4BCB614-64B1-954E-3503-237415A3C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2" name="5">
            <a:extLst>
              <a:ext uri="{FF2B5EF4-FFF2-40B4-BE49-F238E27FC236}">
                <a16:creationId xmlns:a16="http://schemas.microsoft.com/office/drawing/2014/main" id="{9F14B9F3-8373-B9A3-457A-F86881E00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3" name="4">
            <a:extLst>
              <a:ext uri="{FF2B5EF4-FFF2-40B4-BE49-F238E27FC236}">
                <a16:creationId xmlns:a16="http://schemas.microsoft.com/office/drawing/2014/main" id="{36E3AA2E-0756-7435-E93F-5DE04CE58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4" name="3">
            <a:extLst>
              <a:ext uri="{FF2B5EF4-FFF2-40B4-BE49-F238E27FC236}">
                <a16:creationId xmlns:a16="http://schemas.microsoft.com/office/drawing/2014/main" id="{AA3CBA33-805E-5B1D-B3D3-C9C0D3B6D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5" name="2">
            <a:extLst>
              <a:ext uri="{FF2B5EF4-FFF2-40B4-BE49-F238E27FC236}">
                <a16:creationId xmlns:a16="http://schemas.microsoft.com/office/drawing/2014/main" id="{F4C29AFD-C752-F503-462B-AFBBDB868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6" name="Picture 1">
            <a:extLst>
              <a:ext uri="{FF2B5EF4-FFF2-40B4-BE49-F238E27FC236}">
                <a16:creationId xmlns:a16="http://schemas.microsoft.com/office/drawing/2014/main" id="{2B4D102F-9ABD-BA0F-8837-F71072380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7" name="Picture 5">
            <a:extLst>
              <a:ext uri="{FF2B5EF4-FFF2-40B4-BE49-F238E27FC236}">
                <a16:creationId xmlns:a16="http://schemas.microsoft.com/office/drawing/2014/main" id="{3D229774-6F34-0905-FD1C-C09C56182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8" name="Picture 4">
            <a:extLst>
              <a:ext uri="{FF2B5EF4-FFF2-40B4-BE49-F238E27FC236}">
                <a16:creationId xmlns:a16="http://schemas.microsoft.com/office/drawing/2014/main" id="{87785544-C762-5A77-AA47-D8EB3D254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9" name="Picture 3">
            <a:extLst>
              <a:ext uri="{FF2B5EF4-FFF2-40B4-BE49-F238E27FC236}">
                <a16:creationId xmlns:a16="http://schemas.microsoft.com/office/drawing/2014/main" id="{7DBEE84B-784F-B3EE-F580-3ECEE6A80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0" name="Picture 2">
            <a:extLst>
              <a:ext uri="{FF2B5EF4-FFF2-40B4-BE49-F238E27FC236}">
                <a16:creationId xmlns:a16="http://schemas.microsoft.com/office/drawing/2014/main" id="{BBD9C910-A9A1-F186-C91B-D4A6533F8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1" name="1">
            <a:extLst>
              <a:ext uri="{FF2B5EF4-FFF2-40B4-BE49-F238E27FC236}">
                <a16:creationId xmlns:a16="http://schemas.microsoft.com/office/drawing/2014/main" id="{041F3C9B-4F6C-A081-F63D-988511C14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2" name="5">
            <a:extLst>
              <a:ext uri="{FF2B5EF4-FFF2-40B4-BE49-F238E27FC236}">
                <a16:creationId xmlns:a16="http://schemas.microsoft.com/office/drawing/2014/main" id="{146CF4E1-7F91-EDDD-AC67-142CC476A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3" name="4">
            <a:extLst>
              <a:ext uri="{FF2B5EF4-FFF2-40B4-BE49-F238E27FC236}">
                <a16:creationId xmlns:a16="http://schemas.microsoft.com/office/drawing/2014/main" id="{1A1E57CE-2899-E5B9-2BEA-B4BE4DC37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4" name="3">
            <a:extLst>
              <a:ext uri="{FF2B5EF4-FFF2-40B4-BE49-F238E27FC236}">
                <a16:creationId xmlns:a16="http://schemas.microsoft.com/office/drawing/2014/main" id="{32F4DBF6-A7A0-C0DF-873B-DF547A72A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5" name="2">
            <a:extLst>
              <a:ext uri="{FF2B5EF4-FFF2-40B4-BE49-F238E27FC236}">
                <a16:creationId xmlns:a16="http://schemas.microsoft.com/office/drawing/2014/main" id="{A332103D-439C-029D-89EF-2F4A50915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6" name="Picture 1">
            <a:extLst>
              <a:ext uri="{FF2B5EF4-FFF2-40B4-BE49-F238E27FC236}">
                <a16:creationId xmlns:a16="http://schemas.microsoft.com/office/drawing/2014/main" id="{2513A724-A390-89E3-77ED-54B75A824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7" name="Picture 5">
            <a:extLst>
              <a:ext uri="{FF2B5EF4-FFF2-40B4-BE49-F238E27FC236}">
                <a16:creationId xmlns:a16="http://schemas.microsoft.com/office/drawing/2014/main" id="{1DCA2226-1DFA-E79E-EFE6-D6E8E45A8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8" name="Picture 4">
            <a:extLst>
              <a:ext uri="{FF2B5EF4-FFF2-40B4-BE49-F238E27FC236}">
                <a16:creationId xmlns:a16="http://schemas.microsoft.com/office/drawing/2014/main" id="{BD8C6450-6F91-C038-6BD8-EB8BC10FD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9" name="Picture 3">
            <a:extLst>
              <a:ext uri="{FF2B5EF4-FFF2-40B4-BE49-F238E27FC236}">
                <a16:creationId xmlns:a16="http://schemas.microsoft.com/office/drawing/2014/main" id="{28200EE0-EE2A-9B5C-587B-0E7A21D14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0" name="Picture 2">
            <a:extLst>
              <a:ext uri="{FF2B5EF4-FFF2-40B4-BE49-F238E27FC236}">
                <a16:creationId xmlns:a16="http://schemas.microsoft.com/office/drawing/2014/main" id="{2112C081-456E-14AC-5211-96C62D6F5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1" name="1">
            <a:extLst>
              <a:ext uri="{FF2B5EF4-FFF2-40B4-BE49-F238E27FC236}">
                <a16:creationId xmlns:a16="http://schemas.microsoft.com/office/drawing/2014/main" id="{5A58F4E6-9410-928F-01CA-CABE29574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2" name="5">
            <a:extLst>
              <a:ext uri="{FF2B5EF4-FFF2-40B4-BE49-F238E27FC236}">
                <a16:creationId xmlns:a16="http://schemas.microsoft.com/office/drawing/2014/main" id="{30B41053-5A35-60DC-5208-92F619C17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3" name="4">
            <a:extLst>
              <a:ext uri="{FF2B5EF4-FFF2-40B4-BE49-F238E27FC236}">
                <a16:creationId xmlns:a16="http://schemas.microsoft.com/office/drawing/2014/main" id="{61E87B1E-9142-7F71-A998-8570C88FA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4" name="3">
            <a:extLst>
              <a:ext uri="{FF2B5EF4-FFF2-40B4-BE49-F238E27FC236}">
                <a16:creationId xmlns:a16="http://schemas.microsoft.com/office/drawing/2014/main" id="{3FF82797-A6C6-DB1F-7DDC-838B5ADC0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5" name="2">
            <a:extLst>
              <a:ext uri="{FF2B5EF4-FFF2-40B4-BE49-F238E27FC236}">
                <a16:creationId xmlns:a16="http://schemas.microsoft.com/office/drawing/2014/main" id="{44F7A58E-77FB-5C31-E46A-8D1861164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6" name="Picture 1">
            <a:extLst>
              <a:ext uri="{FF2B5EF4-FFF2-40B4-BE49-F238E27FC236}">
                <a16:creationId xmlns:a16="http://schemas.microsoft.com/office/drawing/2014/main" id="{4E2F1C21-B98D-6DFD-CFFB-B9F495279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7" name="Picture 5">
            <a:extLst>
              <a:ext uri="{FF2B5EF4-FFF2-40B4-BE49-F238E27FC236}">
                <a16:creationId xmlns:a16="http://schemas.microsoft.com/office/drawing/2014/main" id="{D2F09E4B-F481-B4AF-8F8B-394AAA99A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8" name="Picture 4">
            <a:extLst>
              <a:ext uri="{FF2B5EF4-FFF2-40B4-BE49-F238E27FC236}">
                <a16:creationId xmlns:a16="http://schemas.microsoft.com/office/drawing/2014/main" id="{C79307B7-8558-D07E-A1CF-E4609C35A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9" name="Picture 3">
            <a:extLst>
              <a:ext uri="{FF2B5EF4-FFF2-40B4-BE49-F238E27FC236}">
                <a16:creationId xmlns:a16="http://schemas.microsoft.com/office/drawing/2014/main" id="{FD4B4913-FD58-97C1-AC05-2ECE27B0C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0" name="Picture 2">
            <a:extLst>
              <a:ext uri="{FF2B5EF4-FFF2-40B4-BE49-F238E27FC236}">
                <a16:creationId xmlns:a16="http://schemas.microsoft.com/office/drawing/2014/main" id="{7F389E9E-80E6-3D8F-2A14-1E328367A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1" name="1">
            <a:extLst>
              <a:ext uri="{FF2B5EF4-FFF2-40B4-BE49-F238E27FC236}">
                <a16:creationId xmlns:a16="http://schemas.microsoft.com/office/drawing/2014/main" id="{2A8C6B34-E493-6B00-476C-6D5DA8869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2" name="5">
            <a:extLst>
              <a:ext uri="{FF2B5EF4-FFF2-40B4-BE49-F238E27FC236}">
                <a16:creationId xmlns:a16="http://schemas.microsoft.com/office/drawing/2014/main" id="{1C9A157B-3673-EA31-B86E-847D14B72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3" name="4">
            <a:extLst>
              <a:ext uri="{FF2B5EF4-FFF2-40B4-BE49-F238E27FC236}">
                <a16:creationId xmlns:a16="http://schemas.microsoft.com/office/drawing/2014/main" id="{61620DEE-733E-7DFB-01B4-2BCA41AD0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4" name="3">
            <a:extLst>
              <a:ext uri="{FF2B5EF4-FFF2-40B4-BE49-F238E27FC236}">
                <a16:creationId xmlns:a16="http://schemas.microsoft.com/office/drawing/2014/main" id="{B1EB013D-E580-6822-4281-8DD1233A1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" name="2">
            <a:extLst>
              <a:ext uri="{FF2B5EF4-FFF2-40B4-BE49-F238E27FC236}">
                <a16:creationId xmlns:a16="http://schemas.microsoft.com/office/drawing/2014/main" id="{3A921356-F565-A46A-724A-BA45FE6D4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" name="Picture 1">
            <a:extLst>
              <a:ext uri="{FF2B5EF4-FFF2-40B4-BE49-F238E27FC236}">
                <a16:creationId xmlns:a16="http://schemas.microsoft.com/office/drawing/2014/main" id="{4A132D25-0287-608D-3F61-EB7274C62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7" name="Picture 5">
            <a:extLst>
              <a:ext uri="{FF2B5EF4-FFF2-40B4-BE49-F238E27FC236}">
                <a16:creationId xmlns:a16="http://schemas.microsoft.com/office/drawing/2014/main" id="{19F5D699-40EB-407B-219A-981D52466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8" name="Picture 4">
            <a:extLst>
              <a:ext uri="{FF2B5EF4-FFF2-40B4-BE49-F238E27FC236}">
                <a16:creationId xmlns:a16="http://schemas.microsoft.com/office/drawing/2014/main" id="{B10EE76F-FF6A-CAFE-689D-021E673E6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9" name="Picture 3">
            <a:extLst>
              <a:ext uri="{FF2B5EF4-FFF2-40B4-BE49-F238E27FC236}">
                <a16:creationId xmlns:a16="http://schemas.microsoft.com/office/drawing/2014/main" id="{FEBCFF28-A5E9-20F8-0DB0-421FDA03E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0" name="Picture 2">
            <a:extLst>
              <a:ext uri="{FF2B5EF4-FFF2-40B4-BE49-F238E27FC236}">
                <a16:creationId xmlns:a16="http://schemas.microsoft.com/office/drawing/2014/main" id="{5DCD876C-6757-D7AC-F0E0-EEC8754E4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1" name="1">
            <a:extLst>
              <a:ext uri="{FF2B5EF4-FFF2-40B4-BE49-F238E27FC236}">
                <a16:creationId xmlns:a16="http://schemas.microsoft.com/office/drawing/2014/main" id="{D6DDDA63-3774-0A76-8886-555B58798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2" name="5">
            <a:extLst>
              <a:ext uri="{FF2B5EF4-FFF2-40B4-BE49-F238E27FC236}">
                <a16:creationId xmlns:a16="http://schemas.microsoft.com/office/drawing/2014/main" id="{DAB25767-8DAD-A28F-2A10-C5DA26525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3" name="4">
            <a:extLst>
              <a:ext uri="{FF2B5EF4-FFF2-40B4-BE49-F238E27FC236}">
                <a16:creationId xmlns:a16="http://schemas.microsoft.com/office/drawing/2014/main" id="{65115D22-405A-812D-5DA5-B07E12368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4" name="3">
            <a:extLst>
              <a:ext uri="{FF2B5EF4-FFF2-40B4-BE49-F238E27FC236}">
                <a16:creationId xmlns:a16="http://schemas.microsoft.com/office/drawing/2014/main" id="{F2C0E960-F075-A483-752A-235539D60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5" name="2">
            <a:extLst>
              <a:ext uri="{FF2B5EF4-FFF2-40B4-BE49-F238E27FC236}">
                <a16:creationId xmlns:a16="http://schemas.microsoft.com/office/drawing/2014/main" id="{46AC44D2-839F-42BF-E9DA-5EFADE2FB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6" name="Picture 1">
            <a:extLst>
              <a:ext uri="{FF2B5EF4-FFF2-40B4-BE49-F238E27FC236}">
                <a16:creationId xmlns:a16="http://schemas.microsoft.com/office/drawing/2014/main" id="{5D68E158-F743-94AF-DD4D-E4266735B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7" name="Picture 5">
            <a:extLst>
              <a:ext uri="{FF2B5EF4-FFF2-40B4-BE49-F238E27FC236}">
                <a16:creationId xmlns:a16="http://schemas.microsoft.com/office/drawing/2014/main" id="{20667731-7719-7B71-D89C-5CBC76A83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8" name="Picture 4">
            <a:extLst>
              <a:ext uri="{FF2B5EF4-FFF2-40B4-BE49-F238E27FC236}">
                <a16:creationId xmlns:a16="http://schemas.microsoft.com/office/drawing/2014/main" id="{03F6082F-10D6-BCED-B879-08CE19F2D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9" name="Picture 3">
            <a:extLst>
              <a:ext uri="{FF2B5EF4-FFF2-40B4-BE49-F238E27FC236}">
                <a16:creationId xmlns:a16="http://schemas.microsoft.com/office/drawing/2014/main" id="{B18133CB-F0E5-F530-4B4B-C5436747C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0" name="Picture 2">
            <a:extLst>
              <a:ext uri="{FF2B5EF4-FFF2-40B4-BE49-F238E27FC236}">
                <a16:creationId xmlns:a16="http://schemas.microsoft.com/office/drawing/2014/main" id="{9C77BEDA-CD28-CC94-7360-694AB1330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1" name="1">
            <a:extLst>
              <a:ext uri="{FF2B5EF4-FFF2-40B4-BE49-F238E27FC236}">
                <a16:creationId xmlns:a16="http://schemas.microsoft.com/office/drawing/2014/main" id="{8EE60325-70D6-9674-E5B2-55B186F39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2" name="5">
            <a:extLst>
              <a:ext uri="{FF2B5EF4-FFF2-40B4-BE49-F238E27FC236}">
                <a16:creationId xmlns:a16="http://schemas.microsoft.com/office/drawing/2014/main" id="{68EE1BBB-1AD5-EC44-FDD3-6B3E10D28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3" name="4">
            <a:extLst>
              <a:ext uri="{FF2B5EF4-FFF2-40B4-BE49-F238E27FC236}">
                <a16:creationId xmlns:a16="http://schemas.microsoft.com/office/drawing/2014/main" id="{0B9400DF-6023-A281-A900-6C070BEFA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4" name="3">
            <a:extLst>
              <a:ext uri="{FF2B5EF4-FFF2-40B4-BE49-F238E27FC236}">
                <a16:creationId xmlns:a16="http://schemas.microsoft.com/office/drawing/2014/main" id="{6A629839-18B5-DBA3-C328-DDE99F1D9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5" name="2">
            <a:extLst>
              <a:ext uri="{FF2B5EF4-FFF2-40B4-BE49-F238E27FC236}">
                <a16:creationId xmlns:a16="http://schemas.microsoft.com/office/drawing/2014/main" id="{5B500F19-901C-9DA2-47FA-2016BA188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6" name="Picture 1">
            <a:extLst>
              <a:ext uri="{FF2B5EF4-FFF2-40B4-BE49-F238E27FC236}">
                <a16:creationId xmlns:a16="http://schemas.microsoft.com/office/drawing/2014/main" id="{5FEE252E-7B33-5EB0-7246-CCCF9DE84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7" name="Picture 5">
            <a:extLst>
              <a:ext uri="{FF2B5EF4-FFF2-40B4-BE49-F238E27FC236}">
                <a16:creationId xmlns:a16="http://schemas.microsoft.com/office/drawing/2014/main" id="{40CF906A-047C-7167-6221-CEED2A976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8" name="Picture 4">
            <a:extLst>
              <a:ext uri="{FF2B5EF4-FFF2-40B4-BE49-F238E27FC236}">
                <a16:creationId xmlns:a16="http://schemas.microsoft.com/office/drawing/2014/main" id="{E16D3BE3-AC45-1BE6-DEF6-67A9D8E0E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9" name="Picture 3">
            <a:extLst>
              <a:ext uri="{FF2B5EF4-FFF2-40B4-BE49-F238E27FC236}">
                <a16:creationId xmlns:a16="http://schemas.microsoft.com/office/drawing/2014/main" id="{3B26DA4F-509B-13D9-0110-187CD047B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0" name="Picture 2">
            <a:extLst>
              <a:ext uri="{FF2B5EF4-FFF2-40B4-BE49-F238E27FC236}">
                <a16:creationId xmlns:a16="http://schemas.microsoft.com/office/drawing/2014/main" id="{39A7A925-EDDF-098B-58EB-0F6ADBBB0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1" name="1">
            <a:extLst>
              <a:ext uri="{FF2B5EF4-FFF2-40B4-BE49-F238E27FC236}">
                <a16:creationId xmlns:a16="http://schemas.microsoft.com/office/drawing/2014/main" id="{66603D99-1FF8-13C4-2EEF-7FA6DC437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2" name="5">
            <a:extLst>
              <a:ext uri="{FF2B5EF4-FFF2-40B4-BE49-F238E27FC236}">
                <a16:creationId xmlns:a16="http://schemas.microsoft.com/office/drawing/2014/main" id="{707C0C50-3E49-40D9-DB4C-69A6C5A67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3" name="4">
            <a:extLst>
              <a:ext uri="{FF2B5EF4-FFF2-40B4-BE49-F238E27FC236}">
                <a16:creationId xmlns:a16="http://schemas.microsoft.com/office/drawing/2014/main" id="{F8375186-64E7-7705-F9E4-225E814B5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4" name="3">
            <a:extLst>
              <a:ext uri="{FF2B5EF4-FFF2-40B4-BE49-F238E27FC236}">
                <a16:creationId xmlns:a16="http://schemas.microsoft.com/office/drawing/2014/main" id="{1A959D5C-E01E-D18D-7D8C-ABCDF0601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5" name="2">
            <a:extLst>
              <a:ext uri="{FF2B5EF4-FFF2-40B4-BE49-F238E27FC236}">
                <a16:creationId xmlns:a16="http://schemas.microsoft.com/office/drawing/2014/main" id="{B0936ED5-6F46-30DC-602F-13B2AC78D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6" name="Picture 1">
            <a:extLst>
              <a:ext uri="{FF2B5EF4-FFF2-40B4-BE49-F238E27FC236}">
                <a16:creationId xmlns:a16="http://schemas.microsoft.com/office/drawing/2014/main" id="{4A80A62F-104E-C147-A632-8470982A1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7" name="Picture 5">
            <a:extLst>
              <a:ext uri="{FF2B5EF4-FFF2-40B4-BE49-F238E27FC236}">
                <a16:creationId xmlns:a16="http://schemas.microsoft.com/office/drawing/2014/main" id="{CC805302-015E-2015-E57C-C65420030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8" name="Picture 4">
            <a:extLst>
              <a:ext uri="{FF2B5EF4-FFF2-40B4-BE49-F238E27FC236}">
                <a16:creationId xmlns:a16="http://schemas.microsoft.com/office/drawing/2014/main" id="{0AECFA1F-B844-1F39-7C5A-71E56B155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9" name="Picture 3">
            <a:extLst>
              <a:ext uri="{FF2B5EF4-FFF2-40B4-BE49-F238E27FC236}">
                <a16:creationId xmlns:a16="http://schemas.microsoft.com/office/drawing/2014/main" id="{4969AC30-FE94-D3F8-5215-94B48D72A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0" name="Picture 2">
            <a:extLst>
              <a:ext uri="{FF2B5EF4-FFF2-40B4-BE49-F238E27FC236}">
                <a16:creationId xmlns:a16="http://schemas.microsoft.com/office/drawing/2014/main" id="{E392931F-CE09-CEDD-56F3-D4A033AA3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1" name="1">
            <a:extLst>
              <a:ext uri="{FF2B5EF4-FFF2-40B4-BE49-F238E27FC236}">
                <a16:creationId xmlns:a16="http://schemas.microsoft.com/office/drawing/2014/main" id="{459C9B80-964F-32D2-3B3F-EEF75CABF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2" name="5">
            <a:extLst>
              <a:ext uri="{FF2B5EF4-FFF2-40B4-BE49-F238E27FC236}">
                <a16:creationId xmlns:a16="http://schemas.microsoft.com/office/drawing/2014/main" id="{3194CEEE-27CB-82FB-AE37-9F4898827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3" name="4">
            <a:extLst>
              <a:ext uri="{FF2B5EF4-FFF2-40B4-BE49-F238E27FC236}">
                <a16:creationId xmlns:a16="http://schemas.microsoft.com/office/drawing/2014/main" id="{910D59E3-BA90-206A-8C85-D516ED7B5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4" name="3">
            <a:extLst>
              <a:ext uri="{FF2B5EF4-FFF2-40B4-BE49-F238E27FC236}">
                <a16:creationId xmlns:a16="http://schemas.microsoft.com/office/drawing/2014/main" id="{2C36316C-3818-CE5E-8780-4C6C171FA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5" name="2">
            <a:extLst>
              <a:ext uri="{FF2B5EF4-FFF2-40B4-BE49-F238E27FC236}">
                <a16:creationId xmlns:a16="http://schemas.microsoft.com/office/drawing/2014/main" id="{AD26A076-FAAA-FFA3-BD91-B07051BBE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6" name="Picture 1">
            <a:extLst>
              <a:ext uri="{FF2B5EF4-FFF2-40B4-BE49-F238E27FC236}">
                <a16:creationId xmlns:a16="http://schemas.microsoft.com/office/drawing/2014/main" id="{F980979C-2587-B4D1-028B-A327AF56F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7" name="Picture 5">
            <a:extLst>
              <a:ext uri="{FF2B5EF4-FFF2-40B4-BE49-F238E27FC236}">
                <a16:creationId xmlns:a16="http://schemas.microsoft.com/office/drawing/2014/main" id="{0762A65E-7E07-8800-B5CD-51D483C80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8" name="Picture 4">
            <a:extLst>
              <a:ext uri="{FF2B5EF4-FFF2-40B4-BE49-F238E27FC236}">
                <a16:creationId xmlns:a16="http://schemas.microsoft.com/office/drawing/2014/main" id="{F9E861AC-3C22-7045-428B-0EB05F81A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9" name="Picture 3">
            <a:extLst>
              <a:ext uri="{FF2B5EF4-FFF2-40B4-BE49-F238E27FC236}">
                <a16:creationId xmlns:a16="http://schemas.microsoft.com/office/drawing/2014/main" id="{DBE598EA-1790-7D40-7D04-48628CE57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0" name="Picture 2">
            <a:extLst>
              <a:ext uri="{FF2B5EF4-FFF2-40B4-BE49-F238E27FC236}">
                <a16:creationId xmlns:a16="http://schemas.microsoft.com/office/drawing/2014/main" id="{8815E686-B581-D444-257F-B7973CE27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1" name="1">
            <a:extLst>
              <a:ext uri="{FF2B5EF4-FFF2-40B4-BE49-F238E27FC236}">
                <a16:creationId xmlns:a16="http://schemas.microsoft.com/office/drawing/2014/main" id="{FBA70CA2-4796-D76C-BB91-77B20ED82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2" name="5">
            <a:extLst>
              <a:ext uri="{FF2B5EF4-FFF2-40B4-BE49-F238E27FC236}">
                <a16:creationId xmlns:a16="http://schemas.microsoft.com/office/drawing/2014/main" id="{D5C01922-ACD3-EE7E-5918-68DB6C316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3" name="4">
            <a:extLst>
              <a:ext uri="{FF2B5EF4-FFF2-40B4-BE49-F238E27FC236}">
                <a16:creationId xmlns:a16="http://schemas.microsoft.com/office/drawing/2014/main" id="{E7021F7A-B3FC-9312-9FC3-73B1269DE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4" name="3">
            <a:extLst>
              <a:ext uri="{FF2B5EF4-FFF2-40B4-BE49-F238E27FC236}">
                <a16:creationId xmlns:a16="http://schemas.microsoft.com/office/drawing/2014/main" id="{FDE3B952-FA14-8F83-D3CB-7E4F19EF1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5" name="2">
            <a:extLst>
              <a:ext uri="{FF2B5EF4-FFF2-40B4-BE49-F238E27FC236}">
                <a16:creationId xmlns:a16="http://schemas.microsoft.com/office/drawing/2014/main" id="{A2E90235-A272-7E64-C770-FA85DDE60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6" name="Picture 1">
            <a:extLst>
              <a:ext uri="{FF2B5EF4-FFF2-40B4-BE49-F238E27FC236}">
                <a16:creationId xmlns:a16="http://schemas.microsoft.com/office/drawing/2014/main" id="{34FCEA42-552A-F337-2259-01EDC53F5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7" name="Picture 5">
            <a:extLst>
              <a:ext uri="{FF2B5EF4-FFF2-40B4-BE49-F238E27FC236}">
                <a16:creationId xmlns:a16="http://schemas.microsoft.com/office/drawing/2014/main" id="{D88CAFA2-DF8A-274C-C95C-6A91049CA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8" name="Picture 4">
            <a:extLst>
              <a:ext uri="{FF2B5EF4-FFF2-40B4-BE49-F238E27FC236}">
                <a16:creationId xmlns:a16="http://schemas.microsoft.com/office/drawing/2014/main" id="{2449908B-9470-8955-55E8-D54157589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9" name="Picture 3">
            <a:extLst>
              <a:ext uri="{FF2B5EF4-FFF2-40B4-BE49-F238E27FC236}">
                <a16:creationId xmlns:a16="http://schemas.microsoft.com/office/drawing/2014/main" id="{5E7EEF98-746D-02C6-CE91-14B5B8C40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0" name="Picture 2">
            <a:extLst>
              <a:ext uri="{FF2B5EF4-FFF2-40B4-BE49-F238E27FC236}">
                <a16:creationId xmlns:a16="http://schemas.microsoft.com/office/drawing/2014/main" id="{EAEBFE97-FD56-7D31-7873-837FD9C53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1" name="1">
            <a:extLst>
              <a:ext uri="{FF2B5EF4-FFF2-40B4-BE49-F238E27FC236}">
                <a16:creationId xmlns:a16="http://schemas.microsoft.com/office/drawing/2014/main" id="{1A4173CF-C14D-0DF9-BDE3-6168F7F75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2" name="5">
            <a:extLst>
              <a:ext uri="{FF2B5EF4-FFF2-40B4-BE49-F238E27FC236}">
                <a16:creationId xmlns:a16="http://schemas.microsoft.com/office/drawing/2014/main" id="{3A86C8E1-7F54-A8FC-22DD-D97C75290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3" name="4">
            <a:extLst>
              <a:ext uri="{FF2B5EF4-FFF2-40B4-BE49-F238E27FC236}">
                <a16:creationId xmlns:a16="http://schemas.microsoft.com/office/drawing/2014/main" id="{43B72577-7793-E9E2-2DC8-4E4BD3C42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4" name="3">
            <a:extLst>
              <a:ext uri="{FF2B5EF4-FFF2-40B4-BE49-F238E27FC236}">
                <a16:creationId xmlns:a16="http://schemas.microsoft.com/office/drawing/2014/main" id="{26C80030-AC97-DD40-E4C7-EE848FE1F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5" name="2">
            <a:extLst>
              <a:ext uri="{FF2B5EF4-FFF2-40B4-BE49-F238E27FC236}">
                <a16:creationId xmlns:a16="http://schemas.microsoft.com/office/drawing/2014/main" id="{EEBC51EF-5F50-980D-5DED-1701770AF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6" name="Picture 1">
            <a:extLst>
              <a:ext uri="{FF2B5EF4-FFF2-40B4-BE49-F238E27FC236}">
                <a16:creationId xmlns:a16="http://schemas.microsoft.com/office/drawing/2014/main" id="{48447713-D868-F805-28BD-759E8DEE0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7" name="Picture 5">
            <a:extLst>
              <a:ext uri="{FF2B5EF4-FFF2-40B4-BE49-F238E27FC236}">
                <a16:creationId xmlns:a16="http://schemas.microsoft.com/office/drawing/2014/main" id="{012C2F5E-85FC-9653-4246-6BBA5C2A7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8" name="Picture 4">
            <a:extLst>
              <a:ext uri="{FF2B5EF4-FFF2-40B4-BE49-F238E27FC236}">
                <a16:creationId xmlns:a16="http://schemas.microsoft.com/office/drawing/2014/main" id="{B100744F-EE12-A6DF-EB43-198AB9A99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9" name="Picture 3">
            <a:extLst>
              <a:ext uri="{FF2B5EF4-FFF2-40B4-BE49-F238E27FC236}">
                <a16:creationId xmlns:a16="http://schemas.microsoft.com/office/drawing/2014/main" id="{300ABF9A-B289-0361-55A9-12BC15728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0" name="Picture 2">
            <a:extLst>
              <a:ext uri="{FF2B5EF4-FFF2-40B4-BE49-F238E27FC236}">
                <a16:creationId xmlns:a16="http://schemas.microsoft.com/office/drawing/2014/main" id="{BE14FC57-2F20-63AF-A325-DD2860AC6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1" name="1">
            <a:extLst>
              <a:ext uri="{FF2B5EF4-FFF2-40B4-BE49-F238E27FC236}">
                <a16:creationId xmlns:a16="http://schemas.microsoft.com/office/drawing/2014/main" id="{08E058F2-DD9E-280D-5248-096A73DCE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2" name="5">
            <a:extLst>
              <a:ext uri="{FF2B5EF4-FFF2-40B4-BE49-F238E27FC236}">
                <a16:creationId xmlns:a16="http://schemas.microsoft.com/office/drawing/2014/main" id="{D9D061EF-CF8B-4B16-F0BB-3B2914553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3" name="4">
            <a:extLst>
              <a:ext uri="{FF2B5EF4-FFF2-40B4-BE49-F238E27FC236}">
                <a16:creationId xmlns:a16="http://schemas.microsoft.com/office/drawing/2014/main" id="{8218B6DB-9547-6BA7-3040-0272DF94A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4" name="3">
            <a:extLst>
              <a:ext uri="{FF2B5EF4-FFF2-40B4-BE49-F238E27FC236}">
                <a16:creationId xmlns:a16="http://schemas.microsoft.com/office/drawing/2014/main" id="{A7EEA243-4239-7539-F45D-9E8A473F6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5" name="2">
            <a:extLst>
              <a:ext uri="{FF2B5EF4-FFF2-40B4-BE49-F238E27FC236}">
                <a16:creationId xmlns:a16="http://schemas.microsoft.com/office/drawing/2014/main" id="{A59793B7-FA58-D34F-281D-C11A03AB4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6" name="Picture 1">
            <a:extLst>
              <a:ext uri="{FF2B5EF4-FFF2-40B4-BE49-F238E27FC236}">
                <a16:creationId xmlns:a16="http://schemas.microsoft.com/office/drawing/2014/main" id="{543F2F36-872C-4E27-E211-163D39141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7" name="Picture 5">
            <a:extLst>
              <a:ext uri="{FF2B5EF4-FFF2-40B4-BE49-F238E27FC236}">
                <a16:creationId xmlns:a16="http://schemas.microsoft.com/office/drawing/2014/main" id="{2D8E35D5-3034-8564-F37D-2AF6A2D4C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8" name="Picture 4">
            <a:extLst>
              <a:ext uri="{FF2B5EF4-FFF2-40B4-BE49-F238E27FC236}">
                <a16:creationId xmlns:a16="http://schemas.microsoft.com/office/drawing/2014/main" id="{24F7D0BD-2C8D-70DF-987D-00904D4E4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9" name="Picture 3">
            <a:extLst>
              <a:ext uri="{FF2B5EF4-FFF2-40B4-BE49-F238E27FC236}">
                <a16:creationId xmlns:a16="http://schemas.microsoft.com/office/drawing/2014/main" id="{36D67781-2214-32CD-D3F2-2D68C128A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0" name="Picture 2">
            <a:extLst>
              <a:ext uri="{FF2B5EF4-FFF2-40B4-BE49-F238E27FC236}">
                <a16:creationId xmlns:a16="http://schemas.microsoft.com/office/drawing/2014/main" id="{B8F01793-2212-A40F-F422-8527B2F65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1" name="1">
            <a:extLst>
              <a:ext uri="{FF2B5EF4-FFF2-40B4-BE49-F238E27FC236}">
                <a16:creationId xmlns:a16="http://schemas.microsoft.com/office/drawing/2014/main" id="{1BFF59F6-2CC1-8148-BD32-E888ADD07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2" name="5">
            <a:extLst>
              <a:ext uri="{FF2B5EF4-FFF2-40B4-BE49-F238E27FC236}">
                <a16:creationId xmlns:a16="http://schemas.microsoft.com/office/drawing/2014/main" id="{5B58AA10-CC5E-E4DE-3F41-3B0ECF7A8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3" name="4">
            <a:extLst>
              <a:ext uri="{FF2B5EF4-FFF2-40B4-BE49-F238E27FC236}">
                <a16:creationId xmlns:a16="http://schemas.microsoft.com/office/drawing/2014/main" id="{0666F8BB-D58D-5359-90DA-30E9C33FA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4" name="3">
            <a:extLst>
              <a:ext uri="{FF2B5EF4-FFF2-40B4-BE49-F238E27FC236}">
                <a16:creationId xmlns:a16="http://schemas.microsoft.com/office/drawing/2014/main" id="{1BEE5BDC-C3F9-BCF1-8953-E9933A027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5" name="2">
            <a:extLst>
              <a:ext uri="{FF2B5EF4-FFF2-40B4-BE49-F238E27FC236}">
                <a16:creationId xmlns:a16="http://schemas.microsoft.com/office/drawing/2014/main" id="{1060FA27-E9E2-A841-8D7A-E85B7C3AA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6" name="Picture 1">
            <a:extLst>
              <a:ext uri="{FF2B5EF4-FFF2-40B4-BE49-F238E27FC236}">
                <a16:creationId xmlns:a16="http://schemas.microsoft.com/office/drawing/2014/main" id="{A0B2EAE1-73BA-15A0-179B-D044272C6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7" name="Picture 5">
            <a:extLst>
              <a:ext uri="{FF2B5EF4-FFF2-40B4-BE49-F238E27FC236}">
                <a16:creationId xmlns:a16="http://schemas.microsoft.com/office/drawing/2014/main" id="{C8E1E144-1334-C6CA-45A9-8CD5EA9C4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8" name="Picture 4">
            <a:extLst>
              <a:ext uri="{FF2B5EF4-FFF2-40B4-BE49-F238E27FC236}">
                <a16:creationId xmlns:a16="http://schemas.microsoft.com/office/drawing/2014/main" id="{871BA061-22FC-4053-599D-F1AB98BD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9" name="Picture 3">
            <a:extLst>
              <a:ext uri="{FF2B5EF4-FFF2-40B4-BE49-F238E27FC236}">
                <a16:creationId xmlns:a16="http://schemas.microsoft.com/office/drawing/2014/main" id="{27CEEE28-7406-EC27-83B2-6388DC3E3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0" name="Picture 2">
            <a:extLst>
              <a:ext uri="{FF2B5EF4-FFF2-40B4-BE49-F238E27FC236}">
                <a16:creationId xmlns:a16="http://schemas.microsoft.com/office/drawing/2014/main" id="{39DAE6F0-5F43-CDA6-CC7D-436F9FF50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1" name="1">
            <a:extLst>
              <a:ext uri="{FF2B5EF4-FFF2-40B4-BE49-F238E27FC236}">
                <a16:creationId xmlns:a16="http://schemas.microsoft.com/office/drawing/2014/main" id="{5518F339-0B9D-1532-6BEF-A9B0A4D2D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2" name="5">
            <a:extLst>
              <a:ext uri="{FF2B5EF4-FFF2-40B4-BE49-F238E27FC236}">
                <a16:creationId xmlns:a16="http://schemas.microsoft.com/office/drawing/2014/main" id="{20ADA653-C95B-7A8E-69C5-A8BE6EE47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3" name="4">
            <a:extLst>
              <a:ext uri="{FF2B5EF4-FFF2-40B4-BE49-F238E27FC236}">
                <a16:creationId xmlns:a16="http://schemas.microsoft.com/office/drawing/2014/main" id="{D26BA91E-1EEA-7C1E-6CC6-CF47CF79E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4" name="3">
            <a:extLst>
              <a:ext uri="{FF2B5EF4-FFF2-40B4-BE49-F238E27FC236}">
                <a16:creationId xmlns:a16="http://schemas.microsoft.com/office/drawing/2014/main" id="{948FAD45-E2EB-D9AF-1BED-B3206C472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5" name="2">
            <a:extLst>
              <a:ext uri="{FF2B5EF4-FFF2-40B4-BE49-F238E27FC236}">
                <a16:creationId xmlns:a16="http://schemas.microsoft.com/office/drawing/2014/main" id="{B379CC34-9C2C-2B61-C1AF-381AB8AAA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6" name="Picture 1">
            <a:extLst>
              <a:ext uri="{FF2B5EF4-FFF2-40B4-BE49-F238E27FC236}">
                <a16:creationId xmlns:a16="http://schemas.microsoft.com/office/drawing/2014/main" id="{CD5CCC8F-90C3-ACAF-F992-4CFF3E8BB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7" name="Picture 5">
            <a:extLst>
              <a:ext uri="{FF2B5EF4-FFF2-40B4-BE49-F238E27FC236}">
                <a16:creationId xmlns:a16="http://schemas.microsoft.com/office/drawing/2014/main" id="{DA47FEC4-AD58-19EE-5F83-74BC7EAE1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" name="Picture 4">
            <a:extLst>
              <a:ext uri="{FF2B5EF4-FFF2-40B4-BE49-F238E27FC236}">
                <a16:creationId xmlns:a16="http://schemas.microsoft.com/office/drawing/2014/main" id="{3772AA22-196F-1B5D-96FA-23D7AC992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9" name="Picture 3">
            <a:extLst>
              <a:ext uri="{FF2B5EF4-FFF2-40B4-BE49-F238E27FC236}">
                <a16:creationId xmlns:a16="http://schemas.microsoft.com/office/drawing/2014/main" id="{963DAA95-5892-CD1A-D025-11EBE3C61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0" name="Picture 2">
            <a:extLst>
              <a:ext uri="{FF2B5EF4-FFF2-40B4-BE49-F238E27FC236}">
                <a16:creationId xmlns:a16="http://schemas.microsoft.com/office/drawing/2014/main" id="{AF352CBF-0D75-2A19-B314-6CAA7E95C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1" name="1">
            <a:extLst>
              <a:ext uri="{FF2B5EF4-FFF2-40B4-BE49-F238E27FC236}">
                <a16:creationId xmlns:a16="http://schemas.microsoft.com/office/drawing/2014/main" id="{2BB9B76B-329C-7B34-B530-048888171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2" name="5">
            <a:extLst>
              <a:ext uri="{FF2B5EF4-FFF2-40B4-BE49-F238E27FC236}">
                <a16:creationId xmlns:a16="http://schemas.microsoft.com/office/drawing/2014/main" id="{5189C9F1-BB11-283B-2F46-D70FA6D8F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3" name="4">
            <a:extLst>
              <a:ext uri="{FF2B5EF4-FFF2-40B4-BE49-F238E27FC236}">
                <a16:creationId xmlns:a16="http://schemas.microsoft.com/office/drawing/2014/main" id="{42B8E5D5-BAB2-3AC3-982A-6699A6E03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4" name="3">
            <a:extLst>
              <a:ext uri="{FF2B5EF4-FFF2-40B4-BE49-F238E27FC236}">
                <a16:creationId xmlns:a16="http://schemas.microsoft.com/office/drawing/2014/main" id="{24E09137-D6A1-A2EC-67D3-C47CD1B67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5" name="2">
            <a:extLst>
              <a:ext uri="{FF2B5EF4-FFF2-40B4-BE49-F238E27FC236}">
                <a16:creationId xmlns:a16="http://schemas.microsoft.com/office/drawing/2014/main" id="{9D99F036-0457-C211-4E58-6A465C028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6" name="Picture 1">
            <a:extLst>
              <a:ext uri="{FF2B5EF4-FFF2-40B4-BE49-F238E27FC236}">
                <a16:creationId xmlns:a16="http://schemas.microsoft.com/office/drawing/2014/main" id="{985D47FD-6A56-0EB6-2C21-E5F5FB0A5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7" name="Picture 5">
            <a:extLst>
              <a:ext uri="{FF2B5EF4-FFF2-40B4-BE49-F238E27FC236}">
                <a16:creationId xmlns:a16="http://schemas.microsoft.com/office/drawing/2014/main" id="{B34DBCFE-E703-591B-393B-CA532523C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" name="Picture 4">
            <a:extLst>
              <a:ext uri="{FF2B5EF4-FFF2-40B4-BE49-F238E27FC236}">
                <a16:creationId xmlns:a16="http://schemas.microsoft.com/office/drawing/2014/main" id="{8A7F992B-DC2E-A9E6-BA64-1404FADEC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3">
            <a:extLst>
              <a:ext uri="{FF2B5EF4-FFF2-40B4-BE49-F238E27FC236}">
                <a16:creationId xmlns:a16="http://schemas.microsoft.com/office/drawing/2014/main" id="{D6D62C21-9687-8E18-07E6-12CCE70C7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5428E9E-4F7A-C5FB-0FB4-D52EBDAED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1">
            <a:extLst>
              <a:ext uri="{FF2B5EF4-FFF2-40B4-BE49-F238E27FC236}">
                <a16:creationId xmlns:a16="http://schemas.microsoft.com/office/drawing/2014/main" id="{ADD946B2-E1B3-5DB6-147C-AB96F9C72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5">
            <a:extLst>
              <a:ext uri="{FF2B5EF4-FFF2-40B4-BE49-F238E27FC236}">
                <a16:creationId xmlns:a16="http://schemas.microsoft.com/office/drawing/2014/main" id="{9BD14AC3-660E-316C-D2CC-5B6D4FDBE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4">
            <a:extLst>
              <a:ext uri="{FF2B5EF4-FFF2-40B4-BE49-F238E27FC236}">
                <a16:creationId xmlns:a16="http://schemas.microsoft.com/office/drawing/2014/main" id="{B2E1988F-66BC-73A2-F0D4-F84BBF347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3">
            <a:extLst>
              <a:ext uri="{FF2B5EF4-FFF2-40B4-BE49-F238E27FC236}">
                <a16:creationId xmlns:a16="http://schemas.microsoft.com/office/drawing/2014/main" id="{0D5D5E48-33D2-4322-D269-A2395CAAB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2">
            <a:extLst>
              <a:ext uri="{FF2B5EF4-FFF2-40B4-BE49-F238E27FC236}">
                <a16:creationId xmlns:a16="http://schemas.microsoft.com/office/drawing/2014/main" id="{38F53623-AC47-B1BF-65C2-A7E97B199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1">
            <a:extLst>
              <a:ext uri="{FF2B5EF4-FFF2-40B4-BE49-F238E27FC236}">
                <a16:creationId xmlns:a16="http://schemas.microsoft.com/office/drawing/2014/main" id="{FA6DA1FD-9DB0-792F-87C3-D6F6B4EFF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5">
            <a:extLst>
              <a:ext uri="{FF2B5EF4-FFF2-40B4-BE49-F238E27FC236}">
                <a16:creationId xmlns:a16="http://schemas.microsoft.com/office/drawing/2014/main" id="{138EF2D9-A9DF-8F10-C90C-2AF4743A1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4">
            <a:extLst>
              <a:ext uri="{FF2B5EF4-FFF2-40B4-BE49-F238E27FC236}">
                <a16:creationId xmlns:a16="http://schemas.microsoft.com/office/drawing/2014/main" id="{27996913-D0CA-3092-BC28-C722E2F1C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3">
            <a:extLst>
              <a:ext uri="{FF2B5EF4-FFF2-40B4-BE49-F238E27FC236}">
                <a16:creationId xmlns:a16="http://schemas.microsoft.com/office/drawing/2014/main" id="{7BE38043-1086-5C4D-3D74-8A49315AD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2">
            <a:extLst>
              <a:ext uri="{FF2B5EF4-FFF2-40B4-BE49-F238E27FC236}">
                <a16:creationId xmlns:a16="http://schemas.microsoft.com/office/drawing/2014/main" id="{DA9F021B-A255-6E61-7A40-EE052397B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1">
            <a:extLst>
              <a:ext uri="{FF2B5EF4-FFF2-40B4-BE49-F238E27FC236}">
                <a16:creationId xmlns:a16="http://schemas.microsoft.com/office/drawing/2014/main" id="{67CA0FB4-C0F0-5B8E-1AA1-D01695DE1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5">
            <a:extLst>
              <a:ext uri="{FF2B5EF4-FFF2-40B4-BE49-F238E27FC236}">
                <a16:creationId xmlns:a16="http://schemas.microsoft.com/office/drawing/2014/main" id="{373A9C26-43ED-916F-3DA3-D60744007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4">
            <a:extLst>
              <a:ext uri="{FF2B5EF4-FFF2-40B4-BE49-F238E27FC236}">
                <a16:creationId xmlns:a16="http://schemas.microsoft.com/office/drawing/2014/main" id="{A6DD6A5F-45A6-1A92-13CB-6624A0D9F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3">
            <a:extLst>
              <a:ext uri="{FF2B5EF4-FFF2-40B4-BE49-F238E27FC236}">
                <a16:creationId xmlns:a16="http://schemas.microsoft.com/office/drawing/2014/main" id="{B90A34F3-4750-51B1-D9F1-E7B88872A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2">
            <a:extLst>
              <a:ext uri="{FF2B5EF4-FFF2-40B4-BE49-F238E27FC236}">
                <a16:creationId xmlns:a16="http://schemas.microsoft.com/office/drawing/2014/main" id="{2BB9CB18-C048-D860-AADB-D220A3A29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">
            <a:extLst>
              <a:ext uri="{FF2B5EF4-FFF2-40B4-BE49-F238E27FC236}">
                <a16:creationId xmlns:a16="http://schemas.microsoft.com/office/drawing/2014/main" id="{1AA079C9-5567-BDCE-74D3-98981864C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5">
            <a:extLst>
              <a:ext uri="{FF2B5EF4-FFF2-40B4-BE49-F238E27FC236}">
                <a16:creationId xmlns:a16="http://schemas.microsoft.com/office/drawing/2014/main" id="{CE95A939-A5DB-0E5E-8256-6FAB5665B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4">
            <a:extLst>
              <a:ext uri="{FF2B5EF4-FFF2-40B4-BE49-F238E27FC236}">
                <a16:creationId xmlns:a16="http://schemas.microsoft.com/office/drawing/2014/main" id="{9DA3F2FF-92B9-3BFF-3F13-8CF47C4DF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3">
            <a:extLst>
              <a:ext uri="{FF2B5EF4-FFF2-40B4-BE49-F238E27FC236}">
                <a16:creationId xmlns:a16="http://schemas.microsoft.com/office/drawing/2014/main" id="{08FE70D4-0692-6A43-8704-48F25671C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">
            <a:extLst>
              <a:ext uri="{FF2B5EF4-FFF2-40B4-BE49-F238E27FC236}">
                <a16:creationId xmlns:a16="http://schemas.microsoft.com/office/drawing/2014/main" id="{EBE9BA66-A4C3-8A70-B03D-78D17848A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1">
            <a:extLst>
              <a:ext uri="{FF2B5EF4-FFF2-40B4-BE49-F238E27FC236}">
                <a16:creationId xmlns:a16="http://schemas.microsoft.com/office/drawing/2014/main" id="{77029666-53F2-6454-EEEF-67E2B61FA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5">
            <a:extLst>
              <a:ext uri="{FF2B5EF4-FFF2-40B4-BE49-F238E27FC236}">
                <a16:creationId xmlns:a16="http://schemas.microsoft.com/office/drawing/2014/main" id="{2207C9FD-7FF0-B8D2-596A-0055BD928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3" name="4">
            <a:extLst>
              <a:ext uri="{FF2B5EF4-FFF2-40B4-BE49-F238E27FC236}">
                <a16:creationId xmlns:a16="http://schemas.microsoft.com/office/drawing/2014/main" id="{E2976F81-6D62-0CA9-0A9B-2C61F01E3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3">
            <a:extLst>
              <a:ext uri="{FF2B5EF4-FFF2-40B4-BE49-F238E27FC236}">
                <a16:creationId xmlns:a16="http://schemas.microsoft.com/office/drawing/2014/main" id="{ED0778C5-34F2-2DE0-1C63-06A74D75F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5" name="2">
            <a:extLst>
              <a:ext uri="{FF2B5EF4-FFF2-40B4-BE49-F238E27FC236}">
                <a16:creationId xmlns:a16="http://schemas.microsoft.com/office/drawing/2014/main" id="{B1406C37-7DA9-1990-C376-6AF559093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1">
            <a:extLst>
              <a:ext uri="{FF2B5EF4-FFF2-40B4-BE49-F238E27FC236}">
                <a16:creationId xmlns:a16="http://schemas.microsoft.com/office/drawing/2014/main" id="{C4C16FD9-A318-2173-CD1E-DD070570D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7" name="Picture 5">
            <a:extLst>
              <a:ext uri="{FF2B5EF4-FFF2-40B4-BE49-F238E27FC236}">
                <a16:creationId xmlns:a16="http://schemas.microsoft.com/office/drawing/2014/main" id="{CD9BF374-AFC4-4AC9-E68C-BFC6149B3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4">
            <a:extLst>
              <a:ext uri="{FF2B5EF4-FFF2-40B4-BE49-F238E27FC236}">
                <a16:creationId xmlns:a16="http://schemas.microsoft.com/office/drawing/2014/main" id="{91445C02-22E0-5C02-F8C1-935A7137D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9" name="Picture 3">
            <a:extLst>
              <a:ext uri="{FF2B5EF4-FFF2-40B4-BE49-F238E27FC236}">
                <a16:creationId xmlns:a16="http://schemas.microsoft.com/office/drawing/2014/main" id="{4346A7AE-651F-3BEA-9856-4EB8F63ED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2">
            <a:extLst>
              <a:ext uri="{FF2B5EF4-FFF2-40B4-BE49-F238E27FC236}">
                <a16:creationId xmlns:a16="http://schemas.microsoft.com/office/drawing/2014/main" id="{98886B69-0F82-A3E2-0CAA-C84200542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70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1" name="1">
            <a:extLst>
              <a:ext uri="{FF2B5EF4-FFF2-40B4-BE49-F238E27FC236}">
                <a16:creationId xmlns:a16="http://schemas.microsoft.com/office/drawing/2014/main" id="{80C444EC-3FA9-144E-848C-4509AD242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1484" y1="33953" x2="42170" y2="35811"/>
                        <a14:backgroundMark x1="61401" y1="94426" x2="65247" y2="91216"/>
                        <a14:backgroundMark x1="47115" y1="33108" x2="84341" y2="14865"/>
                        <a14:backgroundMark x1="61264" y1="19932" x2="74038" y2="94764"/>
                        <a14:backgroundMark x1="65934" y1="44088" x2="65247" y2="91723"/>
                        <a14:backgroundMark x1="54396" y1="45608" x2="63187" y2="80743"/>
                        <a14:backgroundMark x1="64560" y1="40709" x2="67308" y2="73311"/>
                        <a14:backgroundMark x1="61813" y1="32264" x2="64560" y2="69088"/>
                        <a14:backgroundMark x1="65110" y1="31588" x2="63187" y2="63345"/>
                        <a14:backgroundMark x1="61813" y1="36655" x2="63187" y2="55743"/>
                        <a14:backgroundMark x1="65110" y1="11655" x2="66484" y2="42399"/>
                        <a14:backgroundMark x1="74588" y1="11655" x2="74588" y2="38345"/>
                        <a14:backgroundMark x1="72115" y1="4054" x2="67995" y2="34966"/>
                        <a14:backgroundMark x1="65247" y1="5574" x2="66484" y2="33953"/>
                        <a14:backgroundMark x1="69231" y1="6588" x2="68544" y2="34966"/>
                        <a14:backgroundMark x1="68544" y1="3209" x2="64560" y2="20608"/>
                        <a14:backgroundMark x1="64560" y1="2196" x2="49588" y2="8108"/>
                        <a14:backgroundMark x1="62637" y1="3209" x2="75962" y2="13176"/>
                        <a14:backgroundMark x1="60440" y1="4054" x2="85440" y2="45608"/>
                        <a14:backgroundMark x1="61264" y1="25845" x2="63187" y2="63851"/>
                        <a14:backgroundMark x1="59890" y1="22466" x2="59066" y2="66554"/>
                        <a14:backgroundMark x1="56456" y1="24831" x2="60440" y2="67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5">
            <a:extLst>
              <a:ext uri="{FF2B5EF4-FFF2-40B4-BE49-F238E27FC236}">
                <a16:creationId xmlns:a16="http://schemas.microsoft.com/office/drawing/2014/main" id="{66968D32-22BC-B691-CCAA-70141239E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64698" y1="3885" x2="65247" y2="5405"/>
                        <a14:backgroundMark x1="61401" y1="94426" x2="65247" y2="91216"/>
                        <a14:backgroundMark x1="68819" y1="27365" x2="35714" y2="72297"/>
                        <a14:backgroundMark x1="55220" y1="23986" x2="54670" y2="80743"/>
                        <a14:backgroundMark x1="54670" y1="80743" x2="54670" y2="80743"/>
                        <a14:backgroundMark x1="40522" y1="26689" x2="47115" y2="70608"/>
                        <a14:backgroundMark x1="56593" y1="28209" x2="54121" y2="63345"/>
                        <a14:backgroundMark x1="55357" y1="22297" x2="46566" y2="50000"/>
                        <a14:backgroundMark x1="47802" y1="23986" x2="48489" y2="52365"/>
                        <a14:backgroundMark x1="53846" y1="25000" x2="55220" y2="50676"/>
                        <a14:backgroundMark x1="64148" y1="30743" x2="64148" y2="55743"/>
                        <a14:backgroundMark x1="64148" y1="53041" x2="63599" y2="69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3" name="4">
            <a:extLst>
              <a:ext uri="{FF2B5EF4-FFF2-40B4-BE49-F238E27FC236}">
                <a16:creationId xmlns:a16="http://schemas.microsoft.com/office/drawing/2014/main" id="{793BD3F7-02F1-D368-51B0-6636DA5CC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backgroundMark x1="61401" y1="94426" x2="65247" y2="91216"/>
                        <a14:backgroundMark x1="56731" y1="20608" x2="47527" y2="73311"/>
                        <a14:backgroundMark x1="47527" y1="73311" x2="41896" y2="83953"/>
                        <a14:backgroundMark x1="36951" y1="45608" x2="57418" y2="66385"/>
                        <a14:backgroundMark x1="56044" y1="37331" x2="66071" y2="55743"/>
                        <a14:backgroundMark x1="56044" y1="30743" x2="63324" y2="53041"/>
                        <a14:backgroundMark x1="54670" y1="29054" x2="62775" y2="50676"/>
                        <a14:backgroundMark x1="58104" y1="29054" x2="61401" y2="53041"/>
                        <a14:backgroundMark x1="43819" y1="38007" x2="47115" y2="58953"/>
                        <a14:backgroundMark x1="46566" y1="23986" x2="54670" y2="47297"/>
                        <a14:backgroundMark x1="43819" y1="26689" x2="44368" y2="63007"/>
                        <a14:backgroundMark x1="43819" y1="29730" x2="46566" y2="53041"/>
                        <a14:backgroundMark x1="35714" y1="22297" x2="50549" y2="58108"/>
                        <a14:backgroundMark x1="74451" y1="11655" x2="79670" y2="33953"/>
                        <a14:backgroundMark x1="72253" y1="16554" x2="81731" y2="32264"/>
                        <a14:backgroundMark x1="67582" y1="8953" x2="80357" y2="22297"/>
                        <a14:backgroundMark x1="62775" y1="6588" x2="85027" y2="13007"/>
                        <a14:backgroundMark x1="62775" y1="4899" x2="70879" y2="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3">
            <a:extLst>
              <a:ext uri="{FF2B5EF4-FFF2-40B4-BE49-F238E27FC236}">
                <a16:creationId xmlns:a16="http://schemas.microsoft.com/office/drawing/2014/main" id="{B3E71A8C-B361-81AE-C79A-0DF5BB815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57967" y1="29730" x2="58654" y2="30068"/>
                        <a14:backgroundMark x1="61401" y1="94426" x2="65247" y2="91216"/>
                        <a14:backgroundMark x1="37225" y1="30405" x2="54121" y2="42736"/>
                        <a14:backgroundMark x1="54121" y1="28716" x2="47253" y2="47973"/>
                        <a14:backgroundMark x1="46703" y1="28041" x2="53297" y2="45439"/>
                        <a14:backgroundMark x1="60302" y1="16047" x2="78434" y2="52872"/>
                        <a14:backgroundMark x1="67582" y1="9628" x2="87912" y2="57095"/>
                        <a14:backgroundMark x1="73077" y1="8108" x2="80357" y2="63851"/>
                        <a14:backgroundMark x1="77060" y1="16385" x2="74451" y2="63007"/>
                        <a14:backgroundMark x1="67033" y1="7095" x2="75000" y2="48818"/>
                        <a14:backgroundMark x1="68407" y1="4730" x2="80357" y2="32095"/>
                        <a14:backgroundMark x1="60302" y1="3716" x2="92033" y2="13682"/>
                        <a14:backgroundMark x1="74451" y1="30405" x2="69780" y2="71115"/>
                        <a14:backgroundMark x1="74451" y1="43750" x2="64973" y2="79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5" name="2">
            <a:extLst>
              <a:ext uri="{FF2B5EF4-FFF2-40B4-BE49-F238E27FC236}">
                <a16:creationId xmlns:a16="http://schemas.microsoft.com/office/drawing/2014/main" id="{6F7138A0-0557-D1F8-31B6-5E1D2AA97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16" b="96115" l="9753" r="89973">
                        <a14:foregroundMark x1="49451" y1="32939" x2="50275" y2="33446"/>
                        <a14:backgroundMark x1="61401" y1="94426" x2="65247" y2="91216"/>
                        <a14:backgroundMark x1="39560" y1="32264" x2="39560" y2="67230"/>
                        <a14:backgroundMark x1="46429" y1="37331" x2="43681" y2="58953"/>
                        <a14:backgroundMark x1="44231" y1="35642" x2="44231" y2="50676"/>
                        <a14:backgroundMark x1="40385" y1="32264" x2="45604" y2="43919"/>
                        <a14:backgroundMark x1="54533" y1="20608" x2="93132" y2="60642"/>
                        <a14:backgroundMark x1="62637" y1="18243" x2="68132" y2="57939"/>
                        <a14:backgroundMark x1="56731" y1="20608" x2="65385" y2="61318"/>
                        <a14:backgroundMark x1="60714" y1="29899" x2="70055" y2="72973"/>
                        <a14:backgroundMark x1="71429" y1="37331" x2="71429" y2="79054"/>
                        <a14:backgroundMark x1="80907" y1="32264" x2="80907" y2="68919"/>
                        <a14:backgroundMark x1="71566" y1="14865" x2="82967" y2="50676"/>
                        <a14:backgroundMark x1="70742" y1="9966" x2="80907" y2="32939"/>
                        <a14:backgroundMark x1="68819" y1="10642" x2="80907" y2="34628"/>
                        <a14:backgroundMark x1="59341" y1="2196" x2="73489" y2="16385"/>
                        <a14:backgroundMark x1="62088" y1="5574" x2="81593" y2="9628"/>
                        <a14:backgroundMark x1="64011" y1="7264" x2="77610" y2="7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5737" y="4016197"/>
            <a:ext cx="1228990" cy="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7" name="Picture 2086">
            <a:extLst>
              <a:ext uri="{FF2B5EF4-FFF2-40B4-BE49-F238E27FC236}">
                <a16:creationId xmlns:a16="http://schemas.microsoft.com/office/drawing/2014/main" id="{D1AE6112-DDC2-0A56-E5C1-E7E0F66A3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211" b="90789" l="9783" r="88043">
                        <a14:foregroundMark x1="39130" y1="75000" x2="35870" y2="90789"/>
                        <a14:foregroundMark x1="68769" y1="84802" x2="73913" y2="90789"/>
                        <a14:foregroundMark x1="59783" y1="74342" x2="63604" y2="78790"/>
                        <a14:backgroundMark x1="66304" y1="77632" x2="72826" y2="82237"/>
                        <a14:backgroundMark x1="66304" y1="79605" x2="71739" y2="8355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2630" y="4637379"/>
            <a:ext cx="347222" cy="573672"/>
          </a:xfrm>
          <a:prstGeom prst="rect">
            <a:avLst/>
          </a:prstGeom>
          <a:effectLst/>
        </p:spPr>
      </p:pic>
      <p:sp>
        <p:nvSpPr>
          <p:cNvPr id="2090" name="TextBox 2089">
            <a:extLst>
              <a:ext uri="{FF2B5EF4-FFF2-40B4-BE49-F238E27FC236}">
                <a16:creationId xmlns:a16="http://schemas.microsoft.com/office/drawing/2014/main" id="{978CF1AE-1F2E-58CA-858D-7AFDAF29BD05}"/>
              </a:ext>
            </a:extLst>
          </p:cNvPr>
          <p:cNvSpPr txBox="1"/>
          <p:nvPr/>
        </p:nvSpPr>
        <p:spPr>
          <a:xfrm>
            <a:off x="6005902" y="875502"/>
            <a:ext cx="244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latin typeface="#9Slide03 Bebas Neue Bold" panose="020B0606020202050201" pitchFamily="34" charset="0"/>
              </a:rPr>
              <a:t>2 0  </a:t>
            </a:r>
            <a:r>
              <a:rPr lang="en-US" sz="3600" b="0" i="0" dirty="0">
                <a:effectLst/>
                <a:latin typeface="#9Slide03 Bebas Neue Bold" panose="020B0606020202050201" pitchFamily="34" charset="0"/>
              </a:rPr>
              <a:t>° C</a:t>
            </a:r>
            <a:endParaRPr lang="en-US" sz="3300" dirty="0">
              <a:latin typeface="#9Slide03 Bebas Neue Bold" panose="020B0606020202050201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2B51B8-D72E-A8AD-60F5-4330B8772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73" b="93850" l="10000" r="90000">
                        <a14:foregroundMark x1="42593" y1="8656" x2="54074" y2="8656"/>
                        <a14:foregroundMark x1="35185" y1="91344" x2="36296" y2="86788"/>
                        <a14:foregroundMark x1="72222" y1="92255" x2="69630" y2="89066"/>
                        <a14:foregroundMark x1="33704" y1="92938" x2="34815" y2="89977"/>
                        <a14:foregroundMark x1="74815" y1="93850" x2="72222" y2="89066"/>
                        <a14:foregroundMark x1="45185" y1="7973" x2="48889" y2="79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27899" y="4681298"/>
            <a:ext cx="324996" cy="52842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596900" dist="50800" dir="5400000" sx="108000" sy="108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957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500"/>
                            </p:stCondLst>
                            <p:childTnLst>
                              <p:par>
                                <p:cTn id="1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500"/>
                            </p:stCondLst>
                            <p:childTnLst>
                              <p:par>
                                <p:cTn id="12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000"/>
                            </p:stCondLst>
                            <p:childTnLst>
                              <p:par>
                                <p:cTn id="1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000"/>
                            </p:stCondLst>
                            <p:childTnLst>
                              <p:par>
                                <p:cTn id="1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000"/>
                            </p:stCondLst>
                            <p:childTnLst>
                              <p:par>
                                <p:cTn id="1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000"/>
                            </p:stCondLst>
                            <p:childTnLst>
                              <p:par>
                                <p:cTn id="14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500"/>
                            </p:stCondLst>
                            <p:childTnLst>
                              <p:par>
                                <p:cTn id="1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500"/>
                            </p:stCondLst>
                            <p:childTnLst>
                              <p:par>
                                <p:cTn id="1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500"/>
                            </p:stCondLst>
                            <p:childTnLst>
                              <p:par>
                                <p:cTn id="1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500"/>
                            </p:stCondLst>
                            <p:childTnLst>
                              <p:par>
                                <p:cTn id="1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500"/>
                            </p:stCondLst>
                            <p:childTnLst>
                              <p:par>
                                <p:cTn id="1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500"/>
                            </p:stCondLst>
                            <p:childTnLst>
                              <p:par>
                                <p:cTn id="16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0"/>
                            </p:stCondLst>
                            <p:childTnLst>
                              <p:par>
                                <p:cTn id="1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0"/>
                            </p:stCondLst>
                            <p:childTnLst>
                              <p:par>
                                <p:cTn id="1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0"/>
                            </p:stCondLst>
                            <p:childTnLst>
                              <p:par>
                                <p:cTn id="1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0"/>
                            </p:stCondLst>
                            <p:childTnLst>
                              <p:par>
                                <p:cTn id="17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500"/>
                            </p:stCondLst>
                            <p:childTnLst>
                              <p:par>
                                <p:cTn id="17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500"/>
                            </p:stCondLst>
                            <p:childTnLst>
                              <p:par>
                                <p:cTn id="1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500"/>
                            </p:stCondLst>
                            <p:childTnLst>
                              <p:par>
                                <p:cTn id="1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500"/>
                            </p:stCondLst>
                            <p:childTnLst>
                              <p:par>
                                <p:cTn id="18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6000"/>
                            </p:stCondLst>
                            <p:childTnLst>
                              <p:par>
                                <p:cTn id="19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6000"/>
                            </p:stCondLst>
                            <p:childTnLst>
                              <p:par>
                                <p:cTn id="1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6000"/>
                            </p:stCondLst>
                            <p:childTnLst>
                              <p:par>
                                <p:cTn id="1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500"/>
                            </p:stCondLst>
                            <p:childTnLst>
                              <p:par>
                                <p:cTn id="20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500"/>
                            </p:stCondLst>
                            <p:childTnLst>
                              <p:par>
                                <p:cTn id="2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6500"/>
                            </p:stCondLst>
                            <p:childTnLst>
                              <p:par>
                                <p:cTn id="2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6500"/>
                            </p:stCondLst>
                            <p:childTnLst>
                              <p:par>
                                <p:cTn id="2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6500"/>
                            </p:stCondLst>
                            <p:childTnLst>
                              <p:par>
                                <p:cTn id="2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500"/>
                            </p:stCondLst>
                            <p:childTnLst>
                              <p:par>
                                <p:cTn id="2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6500"/>
                            </p:stCondLst>
                            <p:childTnLst>
                              <p:par>
                                <p:cTn id="22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7000"/>
                            </p:stCondLst>
                            <p:childTnLst>
                              <p:par>
                                <p:cTn id="2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7000"/>
                            </p:stCondLst>
                            <p:childTnLst>
                              <p:par>
                                <p:cTn id="23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7500"/>
                            </p:stCondLst>
                            <p:childTnLst>
                              <p:par>
                                <p:cTn id="2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500"/>
                            </p:stCondLst>
                            <p:childTnLst>
                              <p:par>
                                <p:cTn id="2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7500"/>
                            </p:stCondLst>
                            <p:childTnLst>
                              <p:par>
                                <p:cTn id="2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7500"/>
                            </p:stCondLst>
                            <p:childTnLst>
                              <p:par>
                                <p:cTn id="24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8000"/>
                            </p:stCondLst>
                            <p:childTnLst>
                              <p:par>
                                <p:cTn id="2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8000"/>
                            </p:stCondLst>
                            <p:childTnLst>
                              <p:par>
                                <p:cTn id="2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8000"/>
                            </p:stCondLst>
                            <p:childTnLst>
                              <p:par>
                                <p:cTn id="2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8000"/>
                            </p:stCondLst>
                            <p:childTnLst>
                              <p:par>
                                <p:cTn id="26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8500"/>
                            </p:stCondLst>
                            <p:childTnLst>
                              <p:par>
                                <p:cTn id="26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500"/>
                            </p:stCondLst>
                            <p:childTnLst>
                              <p:par>
                                <p:cTn id="2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8500"/>
                            </p:stCondLst>
                            <p:childTnLst>
                              <p:par>
                                <p:cTn id="2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8500"/>
                            </p:stCondLst>
                            <p:childTnLst>
                              <p:par>
                                <p:cTn id="27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8500"/>
                            </p:stCondLst>
                            <p:childTnLst>
                              <p:par>
                                <p:cTn id="27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500"/>
                            </p:stCondLst>
                            <p:childTnLst>
                              <p:par>
                                <p:cTn id="2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8500"/>
                            </p:stCondLst>
                            <p:childTnLst>
                              <p:par>
                                <p:cTn id="2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8500"/>
                            </p:stCondLst>
                            <p:childTnLst>
                              <p:par>
                                <p:cTn id="28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9000"/>
                            </p:stCondLst>
                            <p:childTnLst>
                              <p:par>
                                <p:cTn id="2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000"/>
                            </p:stCondLst>
                            <p:childTnLst>
                              <p:par>
                                <p:cTn id="2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9000"/>
                            </p:stCondLst>
                            <p:childTnLst>
                              <p:par>
                                <p:cTn id="2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9000"/>
                            </p:stCondLst>
                            <p:childTnLst>
                              <p:par>
                                <p:cTn id="29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9500"/>
                            </p:stCondLst>
                            <p:childTnLst>
                              <p:par>
                                <p:cTn id="29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500"/>
                            </p:stCondLst>
                            <p:childTnLst>
                              <p:par>
                                <p:cTn id="3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9500"/>
                            </p:stCondLst>
                            <p:childTnLst>
                              <p:par>
                                <p:cTn id="3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9500"/>
                            </p:stCondLst>
                            <p:childTnLst>
                              <p:par>
                                <p:cTn id="30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10000"/>
                            </p:stCondLst>
                            <p:childTnLst>
                              <p:par>
                                <p:cTn id="3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00"/>
                            </p:stCondLst>
                            <p:childTnLst>
                              <p:par>
                                <p:cTn id="3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3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2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0"/>
                            </p:stCondLst>
                            <p:childTnLst>
                              <p:par>
                                <p:cTn id="3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3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0500"/>
                            </p:stCondLst>
                            <p:childTnLst>
                              <p:par>
                                <p:cTn id="3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10500"/>
                            </p:stCondLst>
                            <p:childTnLst>
                              <p:par>
                                <p:cTn id="34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000"/>
                            </p:stCondLst>
                            <p:childTnLst>
                              <p:par>
                                <p:cTn id="3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1000"/>
                            </p:stCondLst>
                            <p:childTnLst>
                              <p:par>
                                <p:cTn id="3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11000"/>
                            </p:stCondLst>
                            <p:childTnLst>
                              <p:par>
                                <p:cTn id="35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11500"/>
                            </p:stCondLst>
                            <p:childTnLst>
                              <p:par>
                                <p:cTn id="3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500"/>
                            </p:stCondLst>
                            <p:childTnLst>
                              <p:par>
                                <p:cTn id="3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11500"/>
                            </p:stCondLst>
                            <p:childTnLst>
                              <p:par>
                                <p:cTn id="3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11500"/>
                            </p:stCondLst>
                            <p:childTnLst>
                              <p:par>
                                <p:cTn id="36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12000"/>
                            </p:stCondLst>
                            <p:childTnLst>
                              <p:par>
                                <p:cTn id="38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12500"/>
                            </p:stCondLst>
                            <p:childTnLst>
                              <p:par>
                                <p:cTn id="38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500"/>
                            </p:stCondLst>
                            <p:childTnLst>
                              <p:par>
                                <p:cTn id="3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12500"/>
                            </p:stCondLst>
                            <p:childTnLst>
                              <p:par>
                                <p:cTn id="3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12500"/>
                            </p:stCondLst>
                            <p:childTnLst>
                              <p:par>
                                <p:cTn id="39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12500"/>
                            </p:stCondLst>
                            <p:childTnLst>
                              <p:par>
                                <p:cTn id="39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2500"/>
                            </p:stCondLst>
                            <p:childTnLst>
                              <p:par>
                                <p:cTn id="3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12500"/>
                            </p:stCondLst>
                            <p:childTnLst>
                              <p:par>
                                <p:cTn id="4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0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13000"/>
                            </p:stCondLst>
                            <p:childTnLst>
                              <p:par>
                                <p:cTn id="40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13500"/>
                            </p:stCondLst>
                            <p:childTnLst>
                              <p:par>
                                <p:cTn id="4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3500"/>
                            </p:stCondLst>
                            <p:childTnLst>
                              <p:par>
                                <p:cTn id="4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13500"/>
                            </p:stCondLst>
                            <p:childTnLst>
                              <p:par>
                                <p:cTn id="4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13500"/>
                            </p:stCondLst>
                            <p:childTnLst>
                              <p:par>
                                <p:cTn id="42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14000"/>
                            </p:stCondLst>
                            <p:childTnLst>
                              <p:par>
                                <p:cTn id="4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000"/>
                            </p:stCondLst>
                            <p:childTnLst>
                              <p:par>
                                <p:cTn id="4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4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14500"/>
                            </p:stCondLst>
                            <p:childTnLst>
                              <p:par>
                                <p:cTn id="4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4500"/>
                            </p:stCondLst>
                            <p:childTnLst>
                              <p:par>
                                <p:cTn id="4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14500"/>
                            </p:stCondLst>
                            <p:childTnLst>
                              <p:par>
                                <p:cTn id="4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14500"/>
                            </p:stCondLst>
                            <p:childTnLst>
                              <p:par>
                                <p:cTn id="4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14500"/>
                            </p:stCondLst>
                            <p:childTnLst>
                              <p:par>
                                <p:cTn id="4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4500"/>
                            </p:stCondLst>
                            <p:childTnLst>
                              <p:par>
                                <p:cTn id="4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14500"/>
                            </p:stCondLst>
                            <p:childTnLst>
                              <p:par>
                                <p:cTn id="4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14500"/>
                            </p:stCondLst>
                            <p:childTnLst>
                              <p:par>
                                <p:cTn id="46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15000"/>
                            </p:stCondLst>
                            <p:childTnLst>
                              <p:par>
                                <p:cTn id="4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000"/>
                            </p:stCondLst>
                            <p:childTnLst>
                              <p:par>
                                <p:cTn id="4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15000"/>
                            </p:stCondLst>
                            <p:childTnLst>
                              <p:par>
                                <p:cTn id="4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15000"/>
                            </p:stCondLst>
                            <p:childTnLst>
                              <p:par>
                                <p:cTn id="47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>
                            <p:stCondLst>
                              <p:cond delay="15500"/>
                            </p:stCondLst>
                            <p:childTnLst>
                              <p:par>
                                <p:cTn id="47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5500"/>
                            </p:stCondLst>
                            <p:childTnLst>
                              <p:par>
                                <p:cTn id="4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15500"/>
                            </p:stCondLst>
                            <p:childTnLst>
                              <p:par>
                                <p:cTn id="4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15500"/>
                            </p:stCondLst>
                            <p:childTnLst>
                              <p:par>
                                <p:cTn id="48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16000"/>
                            </p:stCondLst>
                            <p:childTnLst>
                              <p:par>
                                <p:cTn id="49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000"/>
                            </p:stCondLst>
                            <p:childTnLst>
                              <p:par>
                                <p:cTn id="4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16000"/>
                            </p:stCondLst>
                            <p:childTnLst>
                              <p:par>
                                <p:cTn id="4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16000"/>
                            </p:stCondLst>
                            <p:childTnLst>
                              <p:par>
                                <p:cTn id="50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16500"/>
                            </p:stCondLst>
                            <p:childTnLst>
                              <p:par>
                                <p:cTn id="50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6500"/>
                            </p:stCondLst>
                            <p:childTnLst>
                              <p:par>
                                <p:cTn id="5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16500"/>
                            </p:stCondLst>
                            <p:childTnLst>
                              <p:par>
                                <p:cTn id="5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16500"/>
                            </p:stCondLst>
                            <p:childTnLst>
                              <p:par>
                                <p:cTn id="5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4" fill="hold">
                            <p:stCondLst>
                              <p:cond delay="16500"/>
                            </p:stCondLst>
                            <p:childTnLst>
                              <p:par>
                                <p:cTn id="5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6500"/>
                            </p:stCondLst>
                            <p:childTnLst>
                              <p:par>
                                <p:cTn id="5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16500"/>
                            </p:stCondLst>
                            <p:childTnLst>
                              <p:par>
                                <p:cTn id="5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16500"/>
                            </p:stCondLst>
                            <p:childTnLst>
                              <p:par>
                                <p:cTn id="52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17000"/>
                            </p:stCondLst>
                            <p:childTnLst>
                              <p:par>
                                <p:cTn id="5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7000"/>
                            </p:stCondLst>
                            <p:childTnLst>
                              <p:par>
                                <p:cTn id="5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17000"/>
                            </p:stCondLst>
                            <p:childTnLst>
                              <p:par>
                                <p:cTn id="5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3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8" fill="hold">
                            <p:stCondLst>
                              <p:cond delay="17500"/>
                            </p:stCondLst>
                            <p:childTnLst>
                              <p:par>
                                <p:cTn id="5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7500"/>
                            </p:stCondLst>
                            <p:childTnLst>
                              <p:par>
                                <p:cTn id="5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5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17500"/>
                            </p:stCondLst>
                            <p:childTnLst>
                              <p:par>
                                <p:cTn id="54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>
                            <p:stCondLst>
                              <p:cond delay="18000"/>
                            </p:stCondLst>
                            <p:childTnLst>
                              <p:par>
                                <p:cTn id="5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8000"/>
                            </p:stCondLst>
                            <p:childTnLst>
                              <p:par>
                                <p:cTn id="5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18000"/>
                            </p:stCondLst>
                            <p:childTnLst>
                              <p:par>
                                <p:cTn id="5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18000"/>
                            </p:stCondLst>
                            <p:childTnLst>
                              <p:par>
                                <p:cTn id="56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2" fill="hold">
                            <p:stCondLst>
                              <p:cond delay="18500"/>
                            </p:stCondLst>
                            <p:childTnLst>
                              <p:par>
                                <p:cTn id="56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8500"/>
                            </p:stCondLst>
                            <p:childTnLst>
                              <p:par>
                                <p:cTn id="5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18500"/>
                            </p:stCondLst>
                            <p:childTnLst>
                              <p:par>
                                <p:cTn id="5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18500"/>
                            </p:stCondLst>
                            <p:childTnLst>
                              <p:par>
                                <p:cTn id="57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4" fill="hold">
                            <p:stCondLst>
                              <p:cond delay="18500"/>
                            </p:stCondLst>
                            <p:childTnLst>
                              <p:par>
                                <p:cTn id="57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8500"/>
                            </p:stCondLst>
                            <p:childTnLst>
                              <p:par>
                                <p:cTn id="5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18500"/>
                            </p:stCondLst>
                            <p:childTnLst>
                              <p:par>
                                <p:cTn id="5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18500"/>
                            </p:stCondLst>
                            <p:childTnLst>
                              <p:par>
                                <p:cTn id="58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6" fill="hold">
                            <p:stCondLst>
                              <p:cond delay="19000"/>
                            </p:stCondLst>
                            <p:childTnLst>
                              <p:par>
                                <p:cTn id="5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19000"/>
                            </p:stCondLst>
                            <p:childTnLst>
                              <p:par>
                                <p:cTn id="5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19000"/>
                            </p:stCondLst>
                            <p:childTnLst>
                              <p:par>
                                <p:cTn id="5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19000"/>
                            </p:stCondLst>
                            <p:childTnLst>
                              <p:par>
                                <p:cTn id="59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59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19500"/>
                            </p:stCondLst>
                            <p:childTnLst>
                              <p:par>
                                <p:cTn id="6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19500"/>
                            </p:stCondLst>
                            <p:childTnLst>
                              <p:par>
                                <p:cTn id="6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7" fill="hold">
                            <p:stCondLst>
                              <p:cond delay="19500"/>
                            </p:stCondLst>
                            <p:childTnLst>
                              <p:par>
                                <p:cTn id="60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0" fill="hold">
                            <p:stCondLst>
                              <p:cond delay="20000"/>
                            </p:stCondLst>
                            <p:childTnLst>
                              <p:par>
                                <p:cTn id="6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0000"/>
                            </p:stCondLst>
                            <p:childTnLst>
                              <p:par>
                                <p:cTn id="6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20000"/>
                            </p:stCondLst>
                            <p:childTnLst>
                              <p:par>
                                <p:cTn id="6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9" fill="hold">
                            <p:stCondLst>
                              <p:cond delay="20000"/>
                            </p:stCondLst>
                            <p:childTnLst>
                              <p:par>
                                <p:cTn id="62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2" fill="hold">
                            <p:stCondLst>
                              <p:cond delay="20500"/>
                            </p:stCondLst>
                            <p:childTnLst>
                              <p:par>
                                <p:cTn id="6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0500"/>
                            </p:stCondLst>
                            <p:childTnLst>
                              <p:par>
                                <p:cTn id="6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20500"/>
                            </p:stCondLst>
                            <p:childTnLst>
                              <p:par>
                                <p:cTn id="6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20500"/>
                            </p:stCondLst>
                            <p:childTnLst>
                              <p:par>
                                <p:cTn id="6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4" fill="hold">
                            <p:stCondLst>
                              <p:cond delay="20500"/>
                            </p:stCondLst>
                            <p:childTnLst>
                              <p:par>
                                <p:cTn id="6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0500"/>
                            </p:stCondLst>
                            <p:childTnLst>
                              <p:par>
                                <p:cTn id="6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20500"/>
                            </p:stCondLst>
                            <p:childTnLst>
                              <p:par>
                                <p:cTn id="6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3" fill="hold">
                            <p:stCondLst>
                              <p:cond delay="20500"/>
                            </p:stCondLst>
                            <p:childTnLst>
                              <p:par>
                                <p:cTn id="64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6" fill="hold">
                            <p:stCondLst>
                              <p:cond delay="21000"/>
                            </p:stCondLst>
                            <p:childTnLst>
                              <p:par>
                                <p:cTn id="6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1000"/>
                            </p:stCondLst>
                            <p:childTnLst>
                              <p:par>
                                <p:cTn id="6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21000"/>
                            </p:stCondLst>
                            <p:childTnLst>
                              <p:par>
                                <p:cTn id="6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5" fill="hold">
                            <p:stCondLst>
                              <p:cond delay="21000"/>
                            </p:stCondLst>
                            <p:childTnLst>
                              <p:par>
                                <p:cTn id="65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8" fill="hold">
                            <p:stCondLst>
                              <p:cond delay="21500"/>
                            </p:stCondLst>
                            <p:childTnLst>
                              <p:par>
                                <p:cTn id="6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1500"/>
                            </p:stCondLst>
                            <p:childTnLst>
                              <p:par>
                                <p:cTn id="6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21500"/>
                            </p:stCondLst>
                            <p:childTnLst>
                              <p:par>
                                <p:cTn id="6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7" fill="hold">
                            <p:stCondLst>
                              <p:cond delay="21500"/>
                            </p:stCondLst>
                            <p:childTnLst>
                              <p:par>
                                <p:cTn id="66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6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2000"/>
                            </p:stCondLst>
                            <p:childTnLst>
                              <p:par>
                                <p:cTn id="6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22000"/>
                            </p:stCondLst>
                            <p:childTnLst>
                              <p:par>
                                <p:cTn id="6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9" fill="hold">
                            <p:stCondLst>
                              <p:cond delay="22000"/>
                            </p:stCondLst>
                            <p:childTnLst>
                              <p:par>
                                <p:cTn id="68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2" fill="hold">
                            <p:stCondLst>
                              <p:cond delay="22500"/>
                            </p:stCondLst>
                            <p:childTnLst>
                              <p:par>
                                <p:cTn id="68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2500"/>
                            </p:stCondLst>
                            <p:childTnLst>
                              <p:par>
                                <p:cTn id="6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22500"/>
                            </p:stCondLst>
                            <p:childTnLst>
                              <p:par>
                                <p:cTn id="6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1" fill="hold">
                            <p:stCondLst>
                              <p:cond delay="22500"/>
                            </p:stCondLst>
                            <p:childTnLst>
                              <p:par>
                                <p:cTn id="69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4" fill="hold">
                            <p:stCondLst>
                              <p:cond delay="22500"/>
                            </p:stCondLst>
                            <p:childTnLst>
                              <p:par>
                                <p:cTn id="69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2500"/>
                            </p:stCondLst>
                            <p:childTnLst>
                              <p:par>
                                <p:cTn id="6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fill="hold">
                            <p:stCondLst>
                              <p:cond delay="22500"/>
                            </p:stCondLst>
                            <p:childTnLst>
                              <p:par>
                                <p:cTn id="7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3" fill="hold">
                            <p:stCondLst>
                              <p:cond delay="22500"/>
                            </p:stCondLst>
                            <p:childTnLst>
                              <p:par>
                                <p:cTn id="70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6" fill="hold">
                            <p:stCondLst>
                              <p:cond delay="23000"/>
                            </p:stCondLst>
                            <p:childTnLst>
                              <p:par>
                                <p:cTn id="70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3000"/>
                            </p:stCondLst>
                            <p:childTnLst>
                              <p:par>
                                <p:cTn id="7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2" fill="hold">
                            <p:stCondLst>
                              <p:cond delay="23000"/>
                            </p:stCondLst>
                            <p:childTnLst>
                              <p:par>
                                <p:cTn id="7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5" fill="hold">
                            <p:stCondLst>
                              <p:cond delay="23000"/>
                            </p:stCondLst>
                            <p:childTnLst>
                              <p:par>
                                <p:cTn id="71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8" fill="hold">
                            <p:stCondLst>
                              <p:cond delay="23500"/>
                            </p:stCondLst>
                            <p:childTnLst>
                              <p:par>
                                <p:cTn id="7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3500"/>
                            </p:stCondLst>
                            <p:childTnLst>
                              <p:par>
                                <p:cTn id="7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4" fill="hold">
                            <p:stCondLst>
                              <p:cond delay="23500"/>
                            </p:stCondLst>
                            <p:childTnLst>
                              <p:par>
                                <p:cTn id="7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7" fill="hold">
                            <p:stCondLst>
                              <p:cond delay="23500"/>
                            </p:stCondLst>
                            <p:childTnLst>
                              <p:par>
                                <p:cTn id="72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0" fill="hold">
                            <p:stCondLst>
                              <p:cond delay="24000"/>
                            </p:stCondLst>
                            <p:childTnLst>
                              <p:par>
                                <p:cTn id="7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4000"/>
                            </p:stCondLst>
                            <p:childTnLst>
                              <p:par>
                                <p:cTn id="7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6" fill="hold">
                            <p:stCondLst>
                              <p:cond delay="24000"/>
                            </p:stCondLst>
                            <p:childTnLst>
                              <p:par>
                                <p:cTn id="7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9" fill="hold">
                            <p:stCondLst>
                              <p:cond delay="24000"/>
                            </p:stCondLst>
                            <p:childTnLst>
                              <p:par>
                                <p:cTn id="74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2" fill="hold">
                            <p:stCondLst>
                              <p:cond delay="24500"/>
                            </p:stCondLst>
                            <p:childTnLst>
                              <p:par>
                                <p:cTn id="7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4500"/>
                            </p:stCondLst>
                            <p:childTnLst>
                              <p:par>
                                <p:cTn id="7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8" fill="hold">
                            <p:stCondLst>
                              <p:cond delay="24500"/>
                            </p:stCondLst>
                            <p:childTnLst>
                              <p:par>
                                <p:cTn id="7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1" fill="hold">
                            <p:stCondLst>
                              <p:cond delay="24500"/>
                            </p:stCondLst>
                            <p:childTnLst>
                              <p:par>
                                <p:cTn id="7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4" fill="hold">
                            <p:stCondLst>
                              <p:cond delay="24500"/>
                            </p:stCondLst>
                            <p:childTnLst>
                              <p:par>
                                <p:cTn id="7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4500"/>
                            </p:stCondLst>
                            <p:childTnLst>
                              <p:par>
                                <p:cTn id="7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0" fill="hold">
                            <p:stCondLst>
                              <p:cond delay="24500"/>
                            </p:stCondLst>
                            <p:childTnLst>
                              <p:par>
                                <p:cTn id="7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3" fill="hold">
                            <p:stCondLst>
                              <p:cond delay="24500"/>
                            </p:stCondLst>
                            <p:childTnLst>
                              <p:par>
                                <p:cTn id="76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6" fill="hold">
                            <p:stCondLst>
                              <p:cond delay="25000"/>
                            </p:stCondLst>
                            <p:childTnLst>
                              <p:par>
                                <p:cTn id="7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5000"/>
                            </p:stCondLst>
                            <p:childTnLst>
                              <p:par>
                                <p:cTn id="7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2" fill="hold">
                            <p:stCondLst>
                              <p:cond delay="25000"/>
                            </p:stCondLst>
                            <p:childTnLst>
                              <p:par>
                                <p:cTn id="7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5" fill="hold">
                            <p:stCondLst>
                              <p:cond delay="25000"/>
                            </p:stCondLst>
                            <p:childTnLst>
                              <p:par>
                                <p:cTn id="77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8" fill="hold">
                            <p:stCondLst>
                              <p:cond delay="25500"/>
                            </p:stCondLst>
                            <p:childTnLst>
                              <p:par>
                                <p:cTn id="77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5500"/>
                            </p:stCondLst>
                            <p:childTnLst>
                              <p:par>
                                <p:cTn id="7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4" fill="hold">
                            <p:stCondLst>
                              <p:cond delay="25500"/>
                            </p:stCondLst>
                            <p:childTnLst>
                              <p:par>
                                <p:cTn id="7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7" fill="hold">
                            <p:stCondLst>
                              <p:cond delay="25500"/>
                            </p:stCondLst>
                            <p:childTnLst>
                              <p:par>
                                <p:cTn id="78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0" fill="hold">
                            <p:stCondLst>
                              <p:cond delay="26000"/>
                            </p:stCondLst>
                            <p:childTnLst>
                              <p:par>
                                <p:cTn id="79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6000"/>
                            </p:stCondLst>
                            <p:childTnLst>
                              <p:par>
                                <p:cTn id="7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6" fill="hold">
                            <p:stCondLst>
                              <p:cond delay="26000"/>
                            </p:stCondLst>
                            <p:childTnLst>
                              <p:par>
                                <p:cTn id="7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9" fill="hold">
                            <p:stCondLst>
                              <p:cond delay="26000"/>
                            </p:stCondLst>
                            <p:childTnLst>
                              <p:par>
                                <p:cTn id="80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2" fill="hold">
                            <p:stCondLst>
                              <p:cond delay="26500"/>
                            </p:stCondLst>
                            <p:childTnLst>
                              <p:par>
                                <p:cTn id="80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6500"/>
                            </p:stCondLst>
                            <p:childTnLst>
                              <p:par>
                                <p:cTn id="8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8" fill="hold">
                            <p:stCondLst>
                              <p:cond delay="26500"/>
                            </p:stCondLst>
                            <p:childTnLst>
                              <p:par>
                                <p:cTn id="8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1" fill="hold">
                            <p:stCondLst>
                              <p:cond delay="26500"/>
                            </p:stCondLst>
                            <p:childTnLst>
                              <p:par>
                                <p:cTn id="8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4" fill="hold">
                            <p:stCondLst>
                              <p:cond delay="26500"/>
                            </p:stCondLst>
                            <p:childTnLst>
                              <p:par>
                                <p:cTn id="8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6500"/>
                            </p:stCondLst>
                            <p:childTnLst>
                              <p:par>
                                <p:cTn id="8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0" fill="hold">
                            <p:stCondLst>
                              <p:cond delay="26500"/>
                            </p:stCondLst>
                            <p:childTnLst>
                              <p:par>
                                <p:cTn id="8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3" fill="hold">
                            <p:stCondLst>
                              <p:cond delay="26500"/>
                            </p:stCondLst>
                            <p:childTnLst>
                              <p:par>
                                <p:cTn id="82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6" fill="hold">
                            <p:stCondLst>
                              <p:cond delay="27000"/>
                            </p:stCondLst>
                            <p:childTnLst>
                              <p:par>
                                <p:cTn id="8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7000"/>
                            </p:stCondLst>
                            <p:childTnLst>
                              <p:par>
                                <p:cTn id="8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2" fill="hold">
                            <p:stCondLst>
                              <p:cond delay="27000"/>
                            </p:stCondLst>
                            <p:childTnLst>
                              <p:par>
                                <p:cTn id="8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5" fill="hold">
                            <p:stCondLst>
                              <p:cond delay="27000"/>
                            </p:stCondLst>
                            <p:childTnLst>
                              <p:par>
                                <p:cTn id="83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8" fill="hold">
                            <p:stCondLst>
                              <p:cond delay="27500"/>
                            </p:stCondLst>
                            <p:childTnLst>
                              <p:par>
                                <p:cTn id="8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7500"/>
                            </p:stCondLst>
                            <p:childTnLst>
                              <p:par>
                                <p:cTn id="8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4" fill="hold">
                            <p:stCondLst>
                              <p:cond delay="27500"/>
                            </p:stCondLst>
                            <p:childTnLst>
                              <p:par>
                                <p:cTn id="8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7" fill="hold">
                            <p:stCondLst>
                              <p:cond delay="27500"/>
                            </p:stCondLst>
                            <p:childTnLst>
                              <p:par>
                                <p:cTn id="84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0" fill="hold">
                            <p:stCondLst>
                              <p:cond delay="28000"/>
                            </p:stCondLst>
                            <p:childTnLst>
                              <p:par>
                                <p:cTn id="8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28000"/>
                            </p:stCondLst>
                            <p:childTnLst>
                              <p:par>
                                <p:cTn id="8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6" fill="hold">
                            <p:stCondLst>
                              <p:cond delay="28000"/>
                            </p:stCondLst>
                            <p:childTnLst>
                              <p:par>
                                <p:cTn id="8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9" fill="hold">
                            <p:stCondLst>
                              <p:cond delay="28000"/>
                            </p:stCondLst>
                            <p:childTnLst>
                              <p:par>
                                <p:cTn id="86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2" fill="hold">
                            <p:stCondLst>
                              <p:cond delay="28500"/>
                            </p:stCondLst>
                            <p:childTnLst>
                              <p:par>
                                <p:cTn id="86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28500"/>
                            </p:stCondLst>
                            <p:childTnLst>
                              <p:par>
                                <p:cTn id="8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8" fill="hold">
                            <p:stCondLst>
                              <p:cond delay="28500"/>
                            </p:stCondLst>
                            <p:childTnLst>
                              <p:par>
                                <p:cTn id="8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1" fill="hold">
                            <p:stCondLst>
                              <p:cond delay="28500"/>
                            </p:stCondLst>
                            <p:childTnLst>
                              <p:par>
                                <p:cTn id="87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4" fill="hold">
                            <p:stCondLst>
                              <p:cond delay="28500"/>
                            </p:stCondLst>
                            <p:childTnLst>
                              <p:par>
                                <p:cTn id="87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28500"/>
                            </p:stCondLst>
                            <p:childTnLst>
                              <p:par>
                                <p:cTn id="8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0" fill="hold">
                            <p:stCondLst>
                              <p:cond delay="28500"/>
                            </p:stCondLst>
                            <p:childTnLst>
                              <p:par>
                                <p:cTn id="8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3" fill="hold">
                            <p:stCondLst>
                              <p:cond delay="28500"/>
                            </p:stCondLst>
                            <p:childTnLst>
                              <p:par>
                                <p:cTn id="88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6" fill="hold">
                            <p:stCondLst>
                              <p:cond delay="29000"/>
                            </p:stCondLst>
                            <p:childTnLst>
                              <p:par>
                                <p:cTn id="8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29000"/>
                            </p:stCondLst>
                            <p:childTnLst>
                              <p:par>
                                <p:cTn id="8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2" fill="hold">
                            <p:stCondLst>
                              <p:cond delay="29000"/>
                            </p:stCondLst>
                            <p:childTnLst>
                              <p:par>
                                <p:cTn id="8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5" fill="hold">
                            <p:stCondLst>
                              <p:cond delay="29000"/>
                            </p:stCondLst>
                            <p:childTnLst>
                              <p:par>
                                <p:cTn id="89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8" fill="hold">
                            <p:stCondLst>
                              <p:cond delay="29500"/>
                            </p:stCondLst>
                            <p:childTnLst>
                              <p:par>
                                <p:cTn id="89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29500"/>
                            </p:stCondLst>
                            <p:childTnLst>
                              <p:par>
                                <p:cTn id="9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4" fill="hold">
                            <p:stCondLst>
                              <p:cond delay="29500"/>
                            </p:stCondLst>
                            <p:childTnLst>
                              <p:par>
                                <p:cTn id="9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7" fill="hold">
                            <p:stCondLst>
                              <p:cond delay="29500"/>
                            </p:stCondLst>
                            <p:childTnLst>
                              <p:par>
                                <p:cTn id="90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0" fill="hold">
                            <p:stCondLst>
                              <p:cond delay="30000"/>
                            </p:stCondLst>
                            <p:childTnLst>
                              <p:par>
                                <p:cTn id="9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0000"/>
                            </p:stCondLst>
                            <p:childTnLst>
                              <p:par>
                                <p:cTn id="9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6" fill="hold">
                            <p:stCondLst>
                              <p:cond delay="30000"/>
                            </p:stCondLst>
                            <p:childTnLst>
                              <p:par>
                                <p:cTn id="9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9" fill="hold">
                            <p:stCondLst>
                              <p:cond delay="30000"/>
                            </p:stCondLst>
                            <p:childTnLst>
                              <p:par>
                                <p:cTn id="92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2" fill="hold">
                            <p:stCondLst>
                              <p:cond delay="30500"/>
                            </p:stCondLst>
                            <p:childTnLst>
                              <p:par>
                                <p:cTn id="9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0500"/>
                            </p:stCondLst>
                            <p:childTnLst>
                              <p:par>
                                <p:cTn id="9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8" fill="hold">
                            <p:stCondLst>
                              <p:cond delay="30500"/>
                            </p:stCondLst>
                            <p:childTnLst>
                              <p:par>
                                <p:cTn id="9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1" fill="hold">
                            <p:stCondLst>
                              <p:cond delay="30500"/>
                            </p:stCondLst>
                            <p:childTnLst>
                              <p:par>
                                <p:cTn id="9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4" fill="hold">
                            <p:stCondLst>
                              <p:cond delay="30500"/>
                            </p:stCondLst>
                            <p:childTnLst>
                              <p:par>
                                <p:cTn id="9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0500"/>
                            </p:stCondLst>
                            <p:childTnLst>
                              <p:par>
                                <p:cTn id="9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0" fill="hold">
                            <p:stCondLst>
                              <p:cond delay="30500"/>
                            </p:stCondLst>
                            <p:childTnLst>
                              <p:par>
                                <p:cTn id="9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3" fill="hold">
                            <p:stCondLst>
                              <p:cond delay="30500"/>
                            </p:stCondLst>
                            <p:childTnLst>
                              <p:par>
                                <p:cTn id="94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6" fill="hold">
                            <p:stCondLst>
                              <p:cond delay="31000"/>
                            </p:stCondLst>
                            <p:childTnLst>
                              <p:par>
                                <p:cTn id="9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1000"/>
                            </p:stCondLst>
                            <p:childTnLst>
                              <p:par>
                                <p:cTn id="9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2" fill="hold">
                            <p:stCondLst>
                              <p:cond delay="31000"/>
                            </p:stCondLst>
                            <p:childTnLst>
                              <p:par>
                                <p:cTn id="9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5" fill="hold">
                            <p:stCondLst>
                              <p:cond delay="31000"/>
                            </p:stCondLst>
                            <p:childTnLst>
                              <p:par>
                                <p:cTn id="95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8" fill="hold">
                            <p:stCondLst>
                              <p:cond delay="31500"/>
                            </p:stCondLst>
                            <p:childTnLst>
                              <p:par>
                                <p:cTn id="9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1500"/>
                            </p:stCondLst>
                            <p:childTnLst>
                              <p:par>
                                <p:cTn id="9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4" fill="hold">
                            <p:stCondLst>
                              <p:cond delay="31500"/>
                            </p:stCondLst>
                            <p:childTnLst>
                              <p:par>
                                <p:cTn id="9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7" fill="hold">
                            <p:stCondLst>
                              <p:cond delay="31500"/>
                            </p:stCondLst>
                            <p:childTnLst>
                              <p:par>
                                <p:cTn id="96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0" fill="hold">
                            <p:stCondLst>
                              <p:cond delay="32000"/>
                            </p:stCondLst>
                            <p:childTnLst>
                              <p:par>
                                <p:cTn id="9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2000"/>
                            </p:stCondLst>
                            <p:childTnLst>
                              <p:par>
                                <p:cTn id="9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6" fill="hold">
                            <p:stCondLst>
                              <p:cond delay="32000"/>
                            </p:stCondLst>
                            <p:childTnLst>
                              <p:par>
                                <p:cTn id="9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9" fill="hold">
                            <p:stCondLst>
                              <p:cond delay="32000"/>
                            </p:stCondLst>
                            <p:childTnLst>
                              <p:par>
                                <p:cTn id="98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2" fill="hold">
                            <p:stCondLst>
                              <p:cond delay="32500"/>
                            </p:stCondLst>
                            <p:childTnLst>
                              <p:par>
                                <p:cTn id="98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2500"/>
                            </p:stCondLst>
                            <p:childTnLst>
                              <p:par>
                                <p:cTn id="9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8" fill="hold">
                            <p:stCondLst>
                              <p:cond delay="32500"/>
                            </p:stCondLst>
                            <p:childTnLst>
                              <p:par>
                                <p:cTn id="9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1" fill="hold">
                            <p:stCondLst>
                              <p:cond delay="32500"/>
                            </p:stCondLst>
                            <p:childTnLst>
                              <p:par>
                                <p:cTn id="99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4" fill="hold">
                            <p:stCondLst>
                              <p:cond delay="32500"/>
                            </p:stCondLst>
                            <p:childTnLst>
                              <p:par>
                                <p:cTn id="99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2500"/>
                            </p:stCondLst>
                            <p:childTnLst>
                              <p:par>
                                <p:cTn id="9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0" fill="hold">
                            <p:stCondLst>
                              <p:cond delay="32500"/>
                            </p:stCondLst>
                            <p:childTnLst>
                              <p:par>
                                <p:cTn id="10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3" fill="hold">
                            <p:stCondLst>
                              <p:cond delay="32500"/>
                            </p:stCondLst>
                            <p:childTnLst>
                              <p:par>
                                <p:cTn id="100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6" fill="hold">
                            <p:stCondLst>
                              <p:cond delay="33000"/>
                            </p:stCondLst>
                            <p:childTnLst>
                              <p:par>
                                <p:cTn id="100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9" fill="hold">
                            <p:stCondLst>
                              <p:cond delay="33000"/>
                            </p:stCondLst>
                            <p:childTnLst>
                              <p:par>
                                <p:cTn id="10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2" fill="hold">
                            <p:stCondLst>
                              <p:cond delay="33000"/>
                            </p:stCondLst>
                            <p:childTnLst>
                              <p:par>
                                <p:cTn id="10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5" fill="hold">
                            <p:stCondLst>
                              <p:cond delay="33000"/>
                            </p:stCondLst>
                            <p:childTnLst>
                              <p:par>
                                <p:cTn id="101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33500"/>
                            </p:stCondLst>
                            <p:childTnLst>
                              <p:par>
                                <p:cTn id="10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1" fill="hold">
                            <p:stCondLst>
                              <p:cond delay="33500"/>
                            </p:stCondLst>
                            <p:childTnLst>
                              <p:par>
                                <p:cTn id="10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4" fill="hold">
                            <p:stCondLst>
                              <p:cond delay="33500"/>
                            </p:stCondLst>
                            <p:childTnLst>
                              <p:par>
                                <p:cTn id="10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7" fill="hold">
                            <p:stCondLst>
                              <p:cond delay="33500"/>
                            </p:stCondLst>
                            <p:childTnLst>
                              <p:par>
                                <p:cTn id="102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34000"/>
                            </p:stCondLst>
                            <p:childTnLst>
                              <p:par>
                                <p:cTn id="10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3" fill="hold">
                            <p:stCondLst>
                              <p:cond delay="34000"/>
                            </p:stCondLst>
                            <p:childTnLst>
                              <p:par>
                                <p:cTn id="10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6" fill="hold">
                            <p:stCondLst>
                              <p:cond delay="34000"/>
                            </p:stCondLst>
                            <p:childTnLst>
                              <p:par>
                                <p:cTn id="10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9" fill="hold">
                            <p:stCondLst>
                              <p:cond delay="34000"/>
                            </p:stCondLst>
                            <p:childTnLst>
                              <p:par>
                                <p:cTn id="104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34500"/>
                            </p:stCondLst>
                            <p:childTnLst>
                              <p:par>
                                <p:cTn id="10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5" fill="hold">
                            <p:stCondLst>
                              <p:cond delay="34500"/>
                            </p:stCondLst>
                            <p:childTnLst>
                              <p:par>
                                <p:cTn id="10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8" fill="hold">
                            <p:stCondLst>
                              <p:cond delay="34500"/>
                            </p:stCondLst>
                            <p:childTnLst>
                              <p:par>
                                <p:cTn id="10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1" fill="hold">
                            <p:stCondLst>
                              <p:cond delay="34500"/>
                            </p:stCondLst>
                            <p:childTnLst>
                              <p:par>
                                <p:cTn id="10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34500"/>
                            </p:stCondLst>
                            <p:childTnLst>
                              <p:par>
                                <p:cTn id="10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7" fill="hold">
                            <p:stCondLst>
                              <p:cond delay="34500"/>
                            </p:stCondLst>
                            <p:childTnLst>
                              <p:par>
                                <p:cTn id="10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0" fill="hold">
                            <p:stCondLst>
                              <p:cond delay="34500"/>
                            </p:stCondLst>
                            <p:childTnLst>
                              <p:par>
                                <p:cTn id="10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3" fill="hold">
                            <p:stCondLst>
                              <p:cond delay="34500"/>
                            </p:stCondLst>
                            <p:childTnLst>
                              <p:par>
                                <p:cTn id="106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35000"/>
                            </p:stCondLst>
                            <p:childTnLst>
                              <p:par>
                                <p:cTn id="10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9" fill="hold">
                            <p:stCondLst>
                              <p:cond delay="35000"/>
                            </p:stCondLst>
                            <p:childTnLst>
                              <p:par>
                                <p:cTn id="10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2" fill="hold">
                            <p:stCondLst>
                              <p:cond delay="35000"/>
                            </p:stCondLst>
                            <p:childTnLst>
                              <p:par>
                                <p:cTn id="10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5" fill="hold">
                            <p:stCondLst>
                              <p:cond delay="35000"/>
                            </p:stCondLst>
                            <p:childTnLst>
                              <p:par>
                                <p:cTn id="107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35500"/>
                            </p:stCondLst>
                            <p:childTnLst>
                              <p:par>
                                <p:cTn id="107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1" fill="hold">
                            <p:stCondLst>
                              <p:cond delay="35500"/>
                            </p:stCondLst>
                            <p:childTnLst>
                              <p:par>
                                <p:cTn id="10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4" fill="hold">
                            <p:stCondLst>
                              <p:cond delay="35500"/>
                            </p:stCondLst>
                            <p:childTnLst>
                              <p:par>
                                <p:cTn id="10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7" fill="hold">
                            <p:stCondLst>
                              <p:cond delay="35500"/>
                            </p:stCondLst>
                            <p:childTnLst>
                              <p:par>
                                <p:cTn id="108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6000"/>
                            </p:stCondLst>
                            <p:childTnLst>
                              <p:par>
                                <p:cTn id="109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3" fill="hold">
                            <p:stCondLst>
                              <p:cond delay="36000"/>
                            </p:stCondLst>
                            <p:childTnLst>
                              <p:par>
                                <p:cTn id="10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6" fill="hold">
                            <p:stCondLst>
                              <p:cond delay="36000"/>
                            </p:stCondLst>
                            <p:childTnLst>
                              <p:par>
                                <p:cTn id="10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9" fill="hold">
                            <p:stCondLst>
                              <p:cond delay="36000"/>
                            </p:stCondLst>
                            <p:childTnLst>
                              <p:par>
                                <p:cTn id="110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500"/>
                            </p:stCondLst>
                            <p:childTnLst>
                              <p:par>
                                <p:cTn id="110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5" fill="hold">
                            <p:stCondLst>
                              <p:cond delay="36500"/>
                            </p:stCondLst>
                            <p:childTnLst>
                              <p:par>
                                <p:cTn id="1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8" fill="hold">
                            <p:stCondLst>
                              <p:cond delay="36500"/>
                            </p:stCondLst>
                            <p:childTnLst>
                              <p:par>
                                <p:cTn id="11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1" fill="hold">
                            <p:stCondLst>
                              <p:cond delay="36500"/>
                            </p:stCondLst>
                            <p:childTnLst>
                              <p:par>
                                <p:cTn id="11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36500"/>
                            </p:stCondLst>
                            <p:childTnLst>
                              <p:par>
                                <p:cTn id="11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7" fill="hold">
                            <p:stCondLst>
                              <p:cond delay="36500"/>
                            </p:stCondLst>
                            <p:childTnLst>
                              <p:par>
                                <p:cTn id="1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0" fill="hold">
                            <p:stCondLst>
                              <p:cond delay="36500"/>
                            </p:stCondLst>
                            <p:childTnLst>
                              <p:par>
                                <p:cTn id="11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3" fill="hold">
                            <p:stCondLst>
                              <p:cond delay="36500"/>
                            </p:stCondLst>
                            <p:childTnLst>
                              <p:par>
                                <p:cTn id="112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37000"/>
                            </p:stCondLst>
                            <p:childTnLst>
                              <p:par>
                                <p:cTn id="11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9" fill="hold">
                            <p:stCondLst>
                              <p:cond delay="37000"/>
                            </p:stCondLst>
                            <p:childTnLst>
                              <p:par>
                                <p:cTn id="11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2" fill="hold">
                            <p:stCondLst>
                              <p:cond delay="37000"/>
                            </p:stCondLst>
                            <p:childTnLst>
                              <p:par>
                                <p:cTn id="11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5" fill="hold">
                            <p:stCondLst>
                              <p:cond delay="37000"/>
                            </p:stCondLst>
                            <p:childTnLst>
                              <p:par>
                                <p:cTn id="113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37500"/>
                            </p:stCondLst>
                            <p:childTnLst>
                              <p:par>
                                <p:cTn id="11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1" fill="hold">
                            <p:stCondLst>
                              <p:cond delay="37500"/>
                            </p:stCondLst>
                            <p:childTnLst>
                              <p:par>
                                <p:cTn id="11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4" fill="hold">
                            <p:stCondLst>
                              <p:cond delay="37500"/>
                            </p:stCondLst>
                            <p:childTnLst>
                              <p:par>
                                <p:cTn id="11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7" fill="hold">
                            <p:stCondLst>
                              <p:cond delay="37500"/>
                            </p:stCondLst>
                            <p:childTnLst>
                              <p:par>
                                <p:cTn id="114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38000"/>
                            </p:stCondLst>
                            <p:childTnLst>
                              <p:par>
                                <p:cTn id="11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3" fill="hold">
                            <p:stCondLst>
                              <p:cond delay="38000"/>
                            </p:stCondLst>
                            <p:childTnLst>
                              <p:par>
                                <p:cTn id="11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6" fill="hold">
                            <p:stCondLst>
                              <p:cond delay="38000"/>
                            </p:stCondLst>
                            <p:childTnLst>
                              <p:par>
                                <p:cTn id="11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9" fill="hold">
                            <p:stCondLst>
                              <p:cond delay="38000"/>
                            </p:stCondLst>
                            <p:childTnLst>
                              <p:par>
                                <p:cTn id="116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38500"/>
                            </p:stCondLst>
                            <p:childTnLst>
                              <p:par>
                                <p:cTn id="116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5" fill="hold">
                            <p:stCondLst>
                              <p:cond delay="38500"/>
                            </p:stCondLst>
                            <p:childTnLst>
                              <p:par>
                                <p:cTn id="11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8" fill="hold">
                            <p:stCondLst>
                              <p:cond delay="38500"/>
                            </p:stCondLst>
                            <p:childTnLst>
                              <p:par>
                                <p:cTn id="11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1" fill="hold">
                            <p:stCondLst>
                              <p:cond delay="38500"/>
                            </p:stCondLst>
                            <p:childTnLst>
                              <p:par>
                                <p:cTn id="117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38500"/>
                            </p:stCondLst>
                            <p:childTnLst>
                              <p:par>
                                <p:cTn id="117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7" fill="hold">
                            <p:stCondLst>
                              <p:cond delay="38500"/>
                            </p:stCondLst>
                            <p:childTnLst>
                              <p:par>
                                <p:cTn id="11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0" fill="hold">
                            <p:stCondLst>
                              <p:cond delay="38500"/>
                            </p:stCondLst>
                            <p:childTnLst>
                              <p:par>
                                <p:cTn id="11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3" fill="hold">
                            <p:stCondLst>
                              <p:cond delay="38500"/>
                            </p:stCondLst>
                            <p:childTnLst>
                              <p:par>
                                <p:cTn id="118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39000"/>
                            </p:stCondLst>
                            <p:childTnLst>
                              <p:par>
                                <p:cTn id="11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9" fill="hold">
                            <p:stCondLst>
                              <p:cond delay="39000"/>
                            </p:stCondLst>
                            <p:childTnLst>
                              <p:par>
                                <p:cTn id="11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2" fill="hold">
                            <p:stCondLst>
                              <p:cond delay="39000"/>
                            </p:stCondLst>
                            <p:childTnLst>
                              <p:par>
                                <p:cTn id="11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5" fill="hold">
                            <p:stCondLst>
                              <p:cond delay="39000"/>
                            </p:stCondLst>
                            <p:childTnLst>
                              <p:par>
                                <p:cTn id="119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39500"/>
                            </p:stCondLst>
                            <p:childTnLst>
                              <p:par>
                                <p:cTn id="119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1" fill="hold">
                            <p:stCondLst>
                              <p:cond delay="39500"/>
                            </p:stCondLst>
                            <p:childTnLst>
                              <p:par>
                                <p:cTn id="12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4" fill="hold">
                            <p:stCondLst>
                              <p:cond delay="39500"/>
                            </p:stCondLst>
                            <p:childTnLst>
                              <p:par>
                                <p:cTn id="12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7" fill="hold">
                            <p:stCondLst>
                              <p:cond delay="39500"/>
                            </p:stCondLst>
                            <p:childTnLst>
                              <p:par>
                                <p:cTn id="120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40000"/>
                            </p:stCondLst>
                            <p:childTnLst>
                              <p:par>
                                <p:cTn id="12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3" fill="hold">
                            <p:stCondLst>
                              <p:cond delay="40000"/>
                            </p:stCondLst>
                            <p:childTnLst>
                              <p:par>
                                <p:cTn id="12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6" fill="hold">
                            <p:stCondLst>
                              <p:cond delay="40000"/>
                            </p:stCondLst>
                            <p:childTnLst>
                              <p:par>
                                <p:cTn id="12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9" fill="hold">
                            <p:stCondLst>
                              <p:cond delay="40000"/>
                            </p:stCondLst>
                            <p:childTnLst>
                              <p:par>
                                <p:cTn id="122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40500"/>
                            </p:stCondLst>
                            <p:childTnLst>
                              <p:par>
                                <p:cTn id="12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5" fill="hold">
                            <p:stCondLst>
                              <p:cond delay="40500"/>
                            </p:stCondLst>
                            <p:childTnLst>
                              <p:par>
                                <p:cTn id="12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8" fill="hold">
                            <p:stCondLst>
                              <p:cond delay="40500"/>
                            </p:stCondLst>
                            <p:childTnLst>
                              <p:par>
                                <p:cTn id="12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1" fill="hold">
                            <p:stCondLst>
                              <p:cond delay="40500"/>
                            </p:stCondLst>
                            <p:childTnLst>
                              <p:par>
                                <p:cTn id="12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40500"/>
                            </p:stCondLst>
                            <p:childTnLst>
                              <p:par>
                                <p:cTn id="12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7" fill="hold">
                            <p:stCondLst>
                              <p:cond delay="40500"/>
                            </p:stCondLst>
                            <p:childTnLst>
                              <p:par>
                                <p:cTn id="12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0" fill="hold">
                            <p:stCondLst>
                              <p:cond delay="40500"/>
                            </p:stCondLst>
                            <p:childTnLst>
                              <p:par>
                                <p:cTn id="12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3" fill="hold">
                            <p:stCondLst>
                              <p:cond delay="40500"/>
                            </p:stCondLst>
                            <p:childTnLst>
                              <p:par>
                                <p:cTn id="124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41000"/>
                            </p:stCondLst>
                            <p:childTnLst>
                              <p:par>
                                <p:cTn id="12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9" fill="hold">
                            <p:stCondLst>
                              <p:cond delay="41000"/>
                            </p:stCondLst>
                            <p:childTnLst>
                              <p:par>
                                <p:cTn id="12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2" fill="hold">
                            <p:stCondLst>
                              <p:cond delay="41000"/>
                            </p:stCondLst>
                            <p:childTnLst>
                              <p:par>
                                <p:cTn id="12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5" fill="hold">
                            <p:stCondLst>
                              <p:cond delay="41000"/>
                            </p:stCondLst>
                            <p:childTnLst>
                              <p:par>
                                <p:cTn id="125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41500"/>
                            </p:stCondLst>
                            <p:childTnLst>
                              <p:par>
                                <p:cTn id="12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1" fill="hold">
                            <p:stCondLst>
                              <p:cond delay="41500"/>
                            </p:stCondLst>
                            <p:childTnLst>
                              <p:par>
                                <p:cTn id="12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4" fill="hold">
                            <p:stCondLst>
                              <p:cond delay="41500"/>
                            </p:stCondLst>
                            <p:childTnLst>
                              <p:par>
                                <p:cTn id="12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7" fill="hold">
                            <p:stCondLst>
                              <p:cond delay="41500"/>
                            </p:stCondLst>
                            <p:childTnLst>
                              <p:par>
                                <p:cTn id="126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42000"/>
                            </p:stCondLst>
                            <p:childTnLst>
                              <p:par>
                                <p:cTn id="12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3" fill="hold">
                            <p:stCondLst>
                              <p:cond delay="42000"/>
                            </p:stCondLst>
                            <p:childTnLst>
                              <p:par>
                                <p:cTn id="12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6" fill="hold">
                            <p:stCondLst>
                              <p:cond delay="42000"/>
                            </p:stCondLst>
                            <p:childTnLst>
                              <p:par>
                                <p:cTn id="12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9" fill="hold">
                            <p:stCondLst>
                              <p:cond delay="42000"/>
                            </p:stCondLst>
                            <p:childTnLst>
                              <p:par>
                                <p:cTn id="128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42500"/>
                            </p:stCondLst>
                            <p:childTnLst>
                              <p:par>
                                <p:cTn id="128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5" fill="hold">
                            <p:stCondLst>
                              <p:cond delay="42500"/>
                            </p:stCondLst>
                            <p:childTnLst>
                              <p:par>
                                <p:cTn id="12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8" fill="hold">
                            <p:stCondLst>
                              <p:cond delay="42500"/>
                            </p:stCondLst>
                            <p:childTnLst>
                              <p:par>
                                <p:cTn id="12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1" fill="hold">
                            <p:stCondLst>
                              <p:cond delay="42500"/>
                            </p:stCondLst>
                            <p:childTnLst>
                              <p:par>
                                <p:cTn id="129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42500"/>
                            </p:stCondLst>
                            <p:childTnLst>
                              <p:par>
                                <p:cTn id="129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7" fill="hold">
                            <p:stCondLst>
                              <p:cond delay="42500"/>
                            </p:stCondLst>
                            <p:childTnLst>
                              <p:par>
                                <p:cTn id="12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0" fill="hold">
                            <p:stCondLst>
                              <p:cond delay="42500"/>
                            </p:stCondLst>
                            <p:childTnLst>
                              <p:par>
                                <p:cTn id="13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3" fill="hold">
                            <p:stCondLst>
                              <p:cond delay="42500"/>
                            </p:stCondLst>
                            <p:childTnLst>
                              <p:par>
                                <p:cTn id="130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43000"/>
                            </p:stCondLst>
                            <p:childTnLst>
                              <p:par>
                                <p:cTn id="130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9" fill="hold">
                            <p:stCondLst>
                              <p:cond delay="43000"/>
                            </p:stCondLst>
                            <p:childTnLst>
                              <p:par>
                                <p:cTn id="13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2" fill="hold">
                            <p:stCondLst>
                              <p:cond delay="43000"/>
                            </p:stCondLst>
                            <p:childTnLst>
                              <p:par>
                                <p:cTn id="13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5" fill="hold">
                            <p:stCondLst>
                              <p:cond delay="43000"/>
                            </p:stCondLst>
                            <p:childTnLst>
                              <p:par>
                                <p:cTn id="131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43500"/>
                            </p:stCondLst>
                            <p:childTnLst>
                              <p:par>
                                <p:cTn id="13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1" fill="hold">
                            <p:stCondLst>
                              <p:cond delay="43500"/>
                            </p:stCondLst>
                            <p:childTnLst>
                              <p:par>
                                <p:cTn id="13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4" fill="hold">
                            <p:stCondLst>
                              <p:cond delay="43500"/>
                            </p:stCondLst>
                            <p:childTnLst>
                              <p:par>
                                <p:cTn id="13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7" fill="hold">
                            <p:stCondLst>
                              <p:cond delay="43500"/>
                            </p:stCondLst>
                            <p:childTnLst>
                              <p:par>
                                <p:cTn id="132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44000"/>
                            </p:stCondLst>
                            <p:childTnLst>
                              <p:par>
                                <p:cTn id="13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3" fill="hold">
                            <p:stCondLst>
                              <p:cond delay="44000"/>
                            </p:stCondLst>
                            <p:childTnLst>
                              <p:par>
                                <p:cTn id="13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6" fill="hold">
                            <p:stCondLst>
                              <p:cond delay="44000"/>
                            </p:stCondLst>
                            <p:childTnLst>
                              <p:par>
                                <p:cTn id="13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9" fill="hold">
                            <p:stCondLst>
                              <p:cond delay="44000"/>
                            </p:stCondLst>
                            <p:childTnLst>
                              <p:par>
                                <p:cTn id="134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44500"/>
                            </p:stCondLst>
                            <p:childTnLst>
                              <p:par>
                                <p:cTn id="13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5" fill="hold">
                            <p:stCondLst>
                              <p:cond delay="44500"/>
                            </p:stCondLst>
                            <p:childTnLst>
                              <p:par>
                                <p:cTn id="13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8" fill="hold">
                            <p:stCondLst>
                              <p:cond delay="44500"/>
                            </p:stCondLst>
                            <p:childTnLst>
                              <p:par>
                                <p:cTn id="13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1" fill="hold">
                            <p:stCondLst>
                              <p:cond delay="44500"/>
                            </p:stCondLst>
                            <p:childTnLst>
                              <p:par>
                                <p:cTn id="13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44500"/>
                            </p:stCondLst>
                            <p:childTnLst>
                              <p:par>
                                <p:cTn id="13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7" fill="hold">
                            <p:stCondLst>
                              <p:cond delay="44500"/>
                            </p:stCondLst>
                            <p:childTnLst>
                              <p:par>
                                <p:cTn id="13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0" fill="hold">
                            <p:stCondLst>
                              <p:cond delay="44500"/>
                            </p:stCondLst>
                            <p:childTnLst>
                              <p:par>
                                <p:cTn id="13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3" fill="hold">
                            <p:stCondLst>
                              <p:cond delay="44500"/>
                            </p:stCondLst>
                            <p:childTnLst>
                              <p:par>
                                <p:cTn id="136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45000"/>
                            </p:stCondLst>
                            <p:childTnLst>
                              <p:par>
                                <p:cTn id="13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9" fill="hold">
                            <p:stCondLst>
                              <p:cond delay="45000"/>
                            </p:stCondLst>
                            <p:childTnLst>
                              <p:par>
                                <p:cTn id="13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2" fill="hold">
                            <p:stCondLst>
                              <p:cond delay="45000"/>
                            </p:stCondLst>
                            <p:childTnLst>
                              <p:par>
                                <p:cTn id="13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5" fill="hold">
                            <p:stCondLst>
                              <p:cond delay="45000"/>
                            </p:stCondLst>
                            <p:childTnLst>
                              <p:par>
                                <p:cTn id="137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45500"/>
                            </p:stCondLst>
                            <p:childTnLst>
                              <p:par>
                                <p:cTn id="137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1" fill="hold">
                            <p:stCondLst>
                              <p:cond delay="45500"/>
                            </p:stCondLst>
                            <p:childTnLst>
                              <p:par>
                                <p:cTn id="13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4" fill="hold">
                            <p:stCondLst>
                              <p:cond delay="45500"/>
                            </p:stCondLst>
                            <p:childTnLst>
                              <p:par>
                                <p:cTn id="13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7" fill="hold">
                            <p:stCondLst>
                              <p:cond delay="45500"/>
                            </p:stCondLst>
                            <p:childTnLst>
                              <p:par>
                                <p:cTn id="138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46000"/>
                            </p:stCondLst>
                            <p:childTnLst>
                              <p:par>
                                <p:cTn id="139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3" fill="hold">
                            <p:stCondLst>
                              <p:cond delay="46000"/>
                            </p:stCondLst>
                            <p:childTnLst>
                              <p:par>
                                <p:cTn id="13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6" fill="hold">
                            <p:stCondLst>
                              <p:cond delay="46000"/>
                            </p:stCondLst>
                            <p:childTnLst>
                              <p:par>
                                <p:cTn id="13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9" fill="hold">
                            <p:stCondLst>
                              <p:cond delay="46000"/>
                            </p:stCondLst>
                            <p:childTnLst>
                              <p:par>
                                <p:cTn id="140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46500"/>
                            </p:stCondLst>
                            <p:childTnLst>
                              <p:par>
                                <p:cTn id="140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5" fill="hold">
                            <p:stCondLst>
                              <p:cond delay="46500"/>
                            </p:stCondLst>
                            <p:childTnLst>
                              <p:par>
                                <p:cTn id="14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8" fill="hold">
                            <p:stCondLst>
                              <p:cond delay="46500"/>
                            </p:stCondLst>
                            <p:childTnLst>
                              <p:par>
                                <p:cTn id="14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1" fill="hold">
                            <p:stCondLst>
                              <p:cond delay="46500"/>
                            </p:stCondLst>
                            <p:childTnLst>
                              <p:par>
                                <p:cTn id="14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46500"/>
                            </p:stCondLst>
                            <p:childTnLst>
                              <p:par>
                                <p:cTn id="14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7" fill="hold">
                            <p:stCondLst>
                              <p:cond delay="46500"/>
                            </p:stCondLst>
                            <p:childTnLst>
                              <p:par>
                                <p:cTn id="14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0" fill="hold">
                            <p:stCondLst>
                              <p:cond delay="46500"/>
                            </p:stCondLst>
                            <p:childTnLst>
                              <p:par>
                                <p:cTn id="14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3" fill="hold">
                            <p:stCondLst>
                              <p:cond delay="46500"/>
                            </p:stCondLst>
                            <p:childTnLst>
                              <p:par>
                                <p:cTn id="142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47000"/>
                            </p:stCondLst>
                            <p:childTnLst>
                              <p:par>
                                <p:cTn id="14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9" fill="hold">
                            <p:stCondLst>
                              <p:cond delay="47000"/>
                            </p:stCondLst>
                            <p:childTnLst>
                              <p:par>
                                <p:cTn id="14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2" fill="hold">
                            <p:stCondLst>
                              <p:cond delay="47000"/>
                            </p:stCondLst>
                            <p:childTnLst>
                              <p:par>
                                <p:cTn id="14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5" fill="hold">
                            <p:stCondLst>
                              <p:cond delay="47000"/>
                            </p:stCondLst>
                            <p:childTnLst>
                              <p:par>
                                <p:cTn id="143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47500"/>
                            </p:stCondLst>
                            <p:childTnLst>
                              <p:par>
                                <p:cTn id="14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1" fill="hold">
                            <p:stCondLst>
                              <p:cond delay="47500"/>
                            </p:stCondLst>
                            <p:childTnLst>
                              <p:par>
                                <p:cTn id="14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4" fill="hold">
                            <p:stCondLst>
                              <p:cond delay="47500"/>
                            </p:stCondLst>
                            <p:childTnLst>
                              <p:par>
                                <p:cTn id="14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7" fill="hold">
                            <p:stCondLst>
                              <p:cond delay="47500"/>
                            </p:stCondLst>
                            <p:childTnLst>
                              <p:par>
                                <p:cTn id="144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48000"/>
                            </p:stCondLst>
                            <p:childTnLst>
                              <p:par>
                                <p:cTn id="14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3" fill="hold">
                            <p:stCondLst>
                              <p:cond delay="48000"/>
                            </p:stCondLst>
                            <p:childTnLst>
                              <p:par>
                                <p:cTn id="14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6" fill="hold">
                            <p:stCondLst>
                              <p:cond delay="48000"/>
                            </p:stCondLst>
                            <p:childTnLst>
                              <p:par>
                                <p:cTn id="14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9" fill="hold">
                            <p:stCondLst>
                              <p:cond delay="48000"/>
                            </p:stCondLst>
                            <p:childTnLst>
                              <p:par>
                                <p:cTn id="146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48500"/>
                            </p:stCondLst>
                            <p:childTnLst>
                              <p:par>
                                <p:cTn id="146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5" fill="hold">
                            <p:stCondLst>
                              <p:cond delay="48500"/>
                            </p:stCondLst>
                            <p:childTnLst>
                              <p:par>
                                <p:cTn id="14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8" fill="hold">
                            <p:stCondLst>
                              <p:cond delay="48500"/>
                            </p:stCondLst>
                            <p:childTnLst>
                              <p:par>
                                <p:cTn id="14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1" fill="hold">
                            <p:stCondLst>
                              <p:cond delay="48500"/>
                            </p:stCondLst>
                            <p:childTnLst>
                              <p:par>
                                <p:cTn id="147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48500"/>
                            </p:stCondLst>
                            <p:childTnLst>
                              <p:par>
                                <p:cTn id="147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7" fill="hold">
                            <p:stCondLst>
                              <p:cond delay="48500"/>
                            </p:stCondLst>
                            <p:childTnLst>
                              <p:par>
                                <p:cTn id="14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0" fill="hold">
                            <p:stCondLst>
                              <p:cond delay="48500"/>
                            </p:stCondLst>
                            <p:childTnLst>
                              <p:par>
                                <p:cTn id="14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3" fill="hold">
                            <p:stCondLst>
                              <p:cond delay="48500"/>
                            </p:stCondLst>
                            <p:childTnLst>
                              <p:par>
                                <p:cTn id="148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49000"/>
                            </p:stCondLst>
                            <p:childTnLst>
                              <p:par>
                                <p:cTn id="14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9" fill="hold">
                            <p:stCondLst>
                              <p:cond delay="49000"/>
                            </p:stCondLst>
                            <p:childTnLst>
                              <p:par>
                                <p:cTn id="14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2" fill="hold">
                            <p:stCondLst>
                              <p:cond delay="49000"/>
                            </p:stCondLst>
                            <p:childTnLst>
                              <p:par>
                                <p:cTn id="14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5" fill="hold">
                            <p:stCondLst>
                              <p:cond delay="49000"/>
                            </p:stCondLst>
                            <p:childTnLst>
                              <p:par>
                                <p:cTn id="149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49500"/>
                            </p:stCondLst>
                            <p:childTnLst>
                              <p:par>
                                <p:cTn id="149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1" fill="hold">
                            <p:stCondLst>
                              <p:cond delay="49500"/>
                            </p:stCondLst>
                            <p:childTnLst>
                              <p:par>
                                <p:cTn id="15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4" fill="hold">
                            <p:stCondLst>
                              <p:cond delay="49500"/>
                            </p:stCondLst>
                            <p:childTnLst>
                              <p:par>
                                <p:cTn id="15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7" fill="hold">
                            <p:stCondLst>
                              <p:cond delay="49500"/>
                            </p:stCondLst>
                            <p:childTnLst>
                              <p:par>
                                <p:cTn id="150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50000"/>
                            </p:stCondLst>
                            <p:childTnLst>
                              <p:par>
                                <p:cTn id="15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3" fill="hold">
                            <p:stCondLst>
                              <p:cond delay="50000"/>
                            </p:stCondLst>
                            <p:childTnLst>
                              <p:par>
                                <p:cTn id="15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6" fill="hold">
                            <p:stCondLst>
                              <p:cond delay="50000"/>
                            </p:stCondLst>
                            <p:childTnLst>
                              <p:par>
                                <p:cTn id="15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9" fill="hold">
                            <p:stCondLst>
                              <p:cond delay="50000"/>
                            </p:stCondLst>
                            <p:childTnLst>
                              <p:par>
                                <p:cTn id="152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50500"/>
                            </p:stCondLst>
                            <p:childTnLst>
                              <p:par>
                                <p:cTn id="15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5" fill="hold">
                            <p:stCondLst>
                              <p:cond delay="50500"/>
                            </p:stCondLst>
                            <p:childTnLst>
                              <p:par>
                                <p:cTn id="15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8" fill="hold">
                            <p:stCondLst>
                              <p:cond delay="50500"/>
                            </p:stCondLst>
                            <p:childTnLst>
                              <p:par>
                                <p:cTn id="15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1" fill="hold">
                            <p:stCondLst>
                              <p:cond delay="50500"/>
                            </p:stCondLst>
                            <p:childTnLst>
                              <p:par>
                                <p:cTn id="15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50500"/>
                            </p:stCondLst>
                            <p:childTnLst>
                              <p:par>
                                <p:cTn id="15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7" fill="hold">
                            <p:stCondLst>
                              <p:cond delay="50500"/>
                            </p:stCondLst>
                            <p:childTnLst>
                              <p:par>
                                <p:cTn id="15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0" fill="hold">
                            <p:stCondLst>
                              <p:cond delay="50500"/>
                            </p:stCondLst>
                            <p:childTnLst>
                              <p:par>
                                <p:cTn id="15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3" fill="hold">
                            <p:stCondLst>
                              <p:cond delay="50500"/>
                            </p:stCondLst>
                            <p:childTnLst>
                              <p:par>
                                <p:cTn id="154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51000"/>
                            </p:stCondLst>
                            <p:childTnLst>
                              <p:par>
                                <p:cTn id="15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9" fill="hold">
                            <p:stCondLst>
                              <p:cond delay="51000"/>
                            </p:stCondLst>
                            <p:childTnLst>
                              <p:par>
                                <p:cTn id="15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2" fill="hold">
                            <p:stCondLst>
                              <p:cond delay="51000"/>
                            </p:stCondLst>
                            <p:childTnLst>
                              <p:par>
                                <p:cTn id="15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5" fill="hold">
                            <p:stCondLst>
                              <p:cond delay="51000"/>
                            </p:stCondLst>
                            <p:childTnLst>
                              <p:par>
                                <p:cTn id="155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51500"/>
                            </p:stCondLst>
                            <p:childTnLst>
                              <p:par>
                                <p:cTn id="15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1" fill="hold">
                            <p:stCondLst>
                              <p:cond delay="51500"/>
                            </p:stCondLst>
                            <p:childTnLst>
                              <p:par>
                                <p:cTn id="15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4" fill="hold">
                            <p:stCondLst>
                              <p:cond delay="51500"/>
                            </p:stCondLst>
                            <p:childTnLst>
                              <p:par>
                                <p:cTn id="15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7" fill="hold">
                            <p:stCondLst>
                              <p:cond delay="51500"/>
                            </p:stCondLst>
                            <p:childTnLst>
                              <p:par>
                                <p:cTn id="156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52000"/>
                            </p:stCondLst>
                            <p:childTnLst>
                              <p:par>
                                <p:cTn id="15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3" fill="hold">
                            <p:stCondLst>
                              <p:cond delay="52000"/>
                            </p:stCondLst>
                            <p:childTnLst>
                              <p:par>
                                <p:cTn id="15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6" fill="hold">
                            <p:stCondLst>
                              <p:cond delay="52000"/>
                            </p:stCondLst>
                            <p:childTnLst>
                              <p:par>
                                <p:cTn id="15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9" fill="hold">
                            <p:stCondLst>
                              <p:cond delay="52000"/>
                            </p:stCondLst>
                            <p:childTnLst>
                              <p:par>
                                <p:cTn id="158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52500"/>
                            </p:stCondLst>
                            <p:childTnLst>
                              <p:par>
                                <p:cTn id="158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5" fill="hold">
                            <p:stCondLst>
                              <p:cond delay="52500"/>
                            </p:stCondLst>
                            <p:childTnLst>
                              <p:par>
                                <p:cTn id="15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8" fill="hold">
                            <p:stCondLst>
                              <p:cond delay="52500"/>
                            </p:stCondLst>
                            <p:childTnLst>
                              <p:par>
                                <p:cTn id="15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1" fill="hold">
                            <p:stCondLst>
                              <p:cond delay="52500"/>
                            </p:stCondLst>
                            <p:childTnLst>
                              <p:par>
                                <p:cTn id="159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52500"/>
                            </p:stCondLst>
                            <p:childTnLst>
                              <p:par>
                                <p:cTn id="159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7" fill="hold">
                            <p:stCondLst>
                              <p:cond delay="52500"/>
                            </p:stCondLst>
                            <p:childTnLst>
                              <p:par>
                                <p:cTn id="15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0" fill="hold">
                            <p:stCondLst>
                              <p:cond delay="52500"/>
                            </p:stCondLst>
                            <p:childTnLst>
                              <p:par>
                                <p:cTn id="16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3" fill="hold">
                            <p:stCondLst>
                              <p:cond delay="52500"/>
                            </p:stCondLst>
                            <p:childTnLst>
                              <p:par>
                                <p:cTn id="160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53000"/>
                            </p:stCondLst>
                            <p:childTnLst>
                              <p:par>
                                <p:cTn id="160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9" fill="hold">
                            <p:stCondLst>
                              <p:cond delay="53000"/>
                            </p:stCondLst>
                            <p:childTnLst>
                              <p:par>
                                <p:cTn id="16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2" fill="hold">
                            <p:stCondLst>
                              <p:cond delay="53000"/>
                            </p:stCondLst>
                            <p:childTnLst>
                              <p:par>
                                <p:cTn id="16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5" fill="hold">
                            <p:stCondLst>
                              <p:cond delay="53000"/>
                            </p:stCondLst>
                            <p:childTnLst>
                              <p:par>
                                <p:cTn id="161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53500"/>
                            </p:stCondLst>
                            <p:childTnLst>
                              <p:par>
                                <p:cTn id="16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1" fill="hold">
                            <p:stCondLst>
                              <p:cond delay="53500"/>
                            </p:stCondLst>
                            <p:childTnLst>
                              <p:par>
                                <p:cTn id="16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4" fill="hold">
                            <p:stCondLst>
                              <p:cond delay="53500"/>
                            </p:stCondLst>
                            <p:childTnLst>
                              <p:par>
                                <p:cTn id="16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7" fill="hold">
                            <p:stCondLst>
                              <p:cond delay="53500"/>
                            </p:stCondLst>
                            <p:childTnLst>
                              <p:par>
                                <p:cTn id="162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54000"/>
                            </p:stCondLst>
                            <p:childTnLst>
                              <p:par>
                                <p:cTn id="16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3" fill="hold">
                            <p:stCondLst>
                              <p:cond delay="54000"/>
                            </p:stCondLst>
                            <p:childTnLst>
                              <p:par>
                                <p:cTn id="16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6" fill="hold">
                            <p:stCondLst>
                              <p:cond delay="54000"/>
                            </p:stCondLst>
                            <p:childTnLst>
                              <p:par>
                                <p:cTn id="16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9" fill="hold">
                            <p:stCondLst>
                              <p:cond delay="54000"/>
                            </p:stCondLst>
                            <p:childTnLst>
                              <p:par>
                                <p:cTn id="164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54500"/>
                            </p:stCondLst>
                            <p:childTnLst>
                              <p:par>
                                <p:cTn id="16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5" fill="hold">
                            <p:stCondLst>
                              <p:cond delay="54500"/>
                            </p:stCondLst>
                            <p:childTnLst>
                              <p:par>
                                <p:cTn id="16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8" fill="hold">
                            <p:stCondLst>
                              <p:cond delay="54500"/>
                            </p:stCondLst>
                            <p:childTnLst>
                              <p:par>
                                <p:cTn id="16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1" fill="hold">
                            <p:stCondLst>
                              <p:cond delay="54500"/>
                            </p:stCondLst>
                            <p:childTnLst>
                              <p:par>
                                <p:cTn id="16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54500"/>
                            </p:stCondLst>
                            <p:childTnLst>
                              <p:par>
                                <p:cTn id="16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7" fill="hold">
                            <p:stCondLst>
                              <p:cond delay="54500"/>
                            </p:stCondLst>
                            <p:childTnLst>
                              <p:par>
                                <p:cTn id="16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0" fill="hold">
                            <p:stCondLst>
                              <p:cond delay="54500"/>
                            </p:stCondLst>
                            <p:childTnLst>
                              <p:par>
                                <p:cTn id="16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3" fill="hold">
                            <p:stCondLst>
                              <p:cond delay="54500"/>
                            </p:stCondLst>
                            <p:childTnLst>
                              <p:par>
                                <p:cTn id="166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55000"/>
                            </p:stCondLst>
                            <p:childTnLst>
                              <p:par>
                                <p:cTn id="16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9" fill="hold">
                            <p:stCondLst>
                              <p:cond delay="55000"/>
                            </p:stCondLst>
                            <p:childTnLst>
                              <p:par>
                                <p:cTn id="16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2" fill="hold">
                            <p:stCondLst>
                              <p:cond delay="55000"/>
                            </p:stCondLst>
                            <p:childTnLst>
                              <p:par>
                                <p:cTn id="16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5" fill="hold">
                            <p:stCondLst>
                              <p:cond delay="55000"/>
                            </p:stCondLst>
                            <p:childTnLst>
                              <p:par>
                                <p:cTn id="167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55500"/>
                            </p:stCondLst>
                            <p:childTnLst>
                              <p:par>
                                <p:cTn id="167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1" fill="hold">
                            <p:stCondLst>
                              <p:cond delay="55500"/>
                            </p:stCondLst>
                            <p:childTnLst>
                              <p:par>
                                <p:cTn id="16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4" fill="hold">
                            <p:stCondLst>
                              <p:cond delay="55500"/>
                            </p:stCondLst>
                            <p:childTnLst>
                              <p:par>
                                <p:cTn id="16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7" fill="hold">
                            <p:stCondLst>
                              <p:cond delay="55500"/>
                            </p:stCondLst>
                            <p:childTnLst>
                              <p:par>
                                <p:cTn id="168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56000"/>
                            </p:stCondLst>
                            <p:childTnLst>
                              <p:par>
                                <p:cTn id="169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3" fill="hold">
                            <p:stCondLst>
                              <p:cond delay="56000"/>
                            </p:stCondLst>
                            <p:childTnLst>
                              <p:par>
                                <p:cTn id="16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6" fill="hold">
                            <p:stCondLst>
                              <p:cond delay="56000"/>
                            </p:stCondLst>
                            <p:childTnLst>
                              <p:par>
                                <p:cTn id="16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9" fill="hold">
                            <p:stCondLst>
                              <p:cond delay="56000"/>
                            </p:stCondLst>
                            <p:childTnLst>
                              <p:par>
                                <p:cTn id="170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56500"/>
                            </p:stCondLst>
                            <p:childTnLst>
                              <p:par>
                                <p:cTn id="170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5" fill="hold">
                            <p:stCondLst>
                              <p:cond delay="56500"/>
                            </p:stCondLst>
                            <p:childTnLst>
                              <p:par>
                                <p:cTn id="17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8" fill="hold">
                            <p:stCondLst>
                              <p:cond delay="56500"/>
                            </p:stCondLst>
                            <p:childTnLst>
                              <p:par>
                                <p:cTn id="17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1" fill="hold">
                            <p:stCondLst>
                              <p:cond delay="56500"/>
                            </p:stCondLst>
                            <p:childTnLst>
                              <p:par>
                                <p:cTn id="17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56500"/>
                            </p:stCondLst>
                            <p:childTnLst>
                              <p:par>
                                <p:cTn id="17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7" fill="hold">
                            <p:stCondLst>
                              <p:cond delay="56500"/>
                            </p:stCondLst>
                            <p:childTnLst>
                              <p:par>
                                <p:cTn id="17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0" fill="hold">
                            <p:stCondLst>
                              <p:cond delay="56500"/>
                            </p:stCondLst>
                            <p:childTnLst>
                              <p:par>
                                <p:cTn id="17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3" fill="hold">
                            <p:stCondLst>
                              <p:cond delay="56500"/>
                            </p:stCondLst>
                            <p:childTnLst>
                              <p:par>
                                <p:cTn id="172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57000"/>
                            </p:stCondLst>
                            <p:childTnLst>
                              <p:par>
                                <p:cTn id="17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9" fill="hold">
                            <p:stCondLst>
                              <p:cond delay="57000"/>
                            </p:stCondLst>
                            <p:childTnLst>
                              <p:par>
                                <p:cTn id="17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2" fill="hold">
                            <p:stCondLst>
                              <p:cond delay="57000"/>
                            </p:stCondLst>
                            <p:childTnLst>
                              <p:par>
                                <p:cTn id="17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5" fill="hold">
                            <p:stCondLst>
                              <p:cond delay="57000"/>
                            </p:stCondLst>
                            <p:childTnLst>
                              <p:par>
                                <p:cTn id="173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57500"/>
                            </p:stCondLst>
                            <p:childTnLst>
                              <p:par>
                                <p:cTn id="17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1" fill="hold">
                            <p:stCondLst>
                              <p:cond delay="57500"/>
                            </p:stCondLst>
                            <p:childTnLst>
                              <p:par>
                                <p:cTn id="17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4" fill="hold">
                            <p:stCondLst>
                              <p:cond delay="57500"/>
                            </p:stCondLst>
                            <p:childTnLst>
                              <p:par>
                                <p:cTn id="17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7" fill="hold">
                            <p:stCondLst>
                              <p:cond delay="57500"/>
                            </p:stCondLst>
                            <p:childTnLst>
                              <p:par>
                                <p:cTn id="174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58000"/>
                            </p:stCondLst>
                            <p:childTnLst>
                              <p:par>
                                <p:cTn id="17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3" fill="hold">
                            <p:stCondLst>
                              <p:cond delay="58000"/>
                            </p:stCondLst>
                            <p:childTnLst>
                              <p:par>
                                <p:cTn id="17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6" fill="hold">
                            <p:stCondLst>
                              <p:cond delay="58000"/>
                            </p:stCondLst>
                            <p:childTnLst>
                              <p:par>
                                <p:cTn id="17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9" fill="hold">
                            <p:stCondLst>
                              <p:cond delay="58000"/>
                            </p:stCondLst>
                            <p:childTnLst>
                              <p:par>
                                <p:cTn id="176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58500"/>
                            </p:stCondLst>
                            <p:childTnLst>
                              <p:par>
                                <p:cTn id="176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5" fill="hold">
                            <p:stCondLst>
                              <p:cond delay="58500"/>
                            </p:stCondLst>
                            <p:childTnLst>
                              <p:par>
                                <p:cTn id="17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8" fill="hold">
                            <p:stCondLst>
                              <p:cond delay="58500"/>
                            </p:stCondLst>
                            <p:childTnLst>
                              <p:par>
                                <p:cTn id="17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1" fill="hold">
                            <p:stCondLst>
                              <p:cond delay="58500"/>
                            </p:stCondLst>
                            <p:childTnLst>
                              <p:par>
                                <p:cTn id="177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58500"/>
                            </p:stCondLst>
                            <p:childTnLst>
                              <p:par>
                                <p:cTn id="177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7" fill="hold">
                            <p:stCondLst>
                              <p:cond delay="58500"/>
                            </p:stCondLst>
                            <p:childTnLst>
                              <p:par>
                                <p:cTn id="17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0" fill="hold">
                            <p:stCondLst>
                              <p:cond delay="58500"/>
                            </p:stCondLst>
                            <p:childTnLst>
                              <p:par>
                                <p:cTn id="17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3" fill="hold">
                            <p:stCondLst>
                              <p:cond delay="58500"/>
                            </p:stCondLst>
                            <p:childTnLst>
                              <p:par>
                                <p:cTn id="178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59000"/>
                            </p:stCondLst>
                            <p:childTnLst>
                              <p:par>
                                <p:cTn id="17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9" fill="hold">
                            <p:stCondLst>
                              <p:cond delay="59000"/>
                            </p:stCondLst>
                            <p:childTnLst>
                              <p:par>
                                <p:cTn id="17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2" fill="hold">
                            <p:stCondLst>
                              <p:cond delay="59000"/>
                            </p:stCondLst>
                            <p:childTnLst>
                              <p:par>
                                <p:cTn id="17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5" fill="hold">
                            <p:stCondLst>
                              <p:cond delay="59000"/>
                            </p:stCondLst>
                            <p:childTnLst>
                              <p:par>
                                <p:cTn id="179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59500"/>
                            </p:stCondLst>
                            <p:childTnLst>
                              <p:par>
                                <p:cTn id="179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1" fill="hold">
                            <p:stCondLst>
                              <p:cond delay="59500"/>
                            </p:stCondLst>
                            <p:childTnLst>
                              <p:par>
                                <p:cTn id="18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4" fill="hold">
                            <p:stCondLst>
                              <p:cond delay="59500"/>
                            </p:stCondLst>
                            <p:childTnLst>
                              <p:par>
                                <p:cTn id="18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7" fill="hold">
                            <p:stCondLst>
                              <p:cond delay="59500"/>
                            </p:stCondLst>
                            <p:childTnLst>
                              <p:par>
                                <p:cTn id="180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60000"/>
                            </p:stCondLst>
                            <p:childTnLst>
                              <p:par>
                                <p:cTn id="18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3" fill="hold">
                            <p:stCondLst>
                              <p:cond delay="60000"/>
                            </p:stCondLst>
                            <p:childTnLst>
                              <p:par>
                                <p:cTn id="18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6" fill="hold">
                            <p:stCondLst>
                              <p:cond delay="60000"/>
                            </p:stCondLst>
                            <p:childTnLst>
                              <p:par>
                                <p:cTn id="18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9" fill="hold">
                            <p:stCondLst>
                              <p:cond delay="60000"/>
                            </p:stCondLst>
                            <p:childTnLst>
                              <p:par>
                                <p:cTn id="182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60500"/>
                            </p:stCondLst>
                            <p:childTnLst>
                              <p:par>
                                <p:cTn id="18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5" fill="hold">
                            <p:stCondLst>
                              <p:cond delay="60500"/>
                            </p:stCondLst>
                            <p:childTnLst>
                              <p:par>
                                <p:cTn id="18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8" fill="hold">
                            <p:stCondLst>
                              <p:cond delay="60500"/>
                            </p:stCondLst>
                            <p:childTnLst>
                              <p:par>
                                <p:cTn id="18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1" fill="hold">
                            <p:stCondLst>
                              <p:cond delay="60500"/>
                            </p:stCondLst>
                            <p:childTnLst>
                              <p:par>
                                <p:cTn id="18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60500"/>
                            </p:stCondLst>
                            <p:childTnLst>
                              <p:par>
                                <p:cTn id="18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7" fill="hold">
                            <p:stCondLst>
                              <p:cond delay="60500"/>
                            </p:stCondLst>
                            <p:childTnLst>
                              <p:par>
                                <p:cTn id="18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0" fill="hold">
                            <p:stCondLst>
                              <p:cond delay="60500"/>
                            </p:stCondLst>
                            <p:childTnLst>
                              <p:par>
                                <p:cTn id="18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3" fill="hold">
                            <p:stCondLst>
                              <p:cond delay="60500"/>
                            </p:stCondLst>
                            <p:childTnLst>
                              <p:par>
                                <p:cTn id="184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61000"/>
                            </p:stCondLst>
                            <p:childTnLst>
                              <p:par>
                                <p:cTn id="18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9" fill="hold">
                            <p:stCondLst>
                              <p:cond delay="61000"/>
                            </p:stCondLst>
                            <p:childTnLst>
                              <p:par>
                                <p:cTn id="18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2" fill="hold">
                            <p:stCondLst>
                              <p:cond delay="61000"/>
                            </p:stCondLst>
                            <p:childTnLst>
                              <p:par>
                                <p:cTn id="18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5" fill="hold">
                            <p:stCondLst>
                              <p:cond delay="61000"/>
                            </p:stCondLst>
                            <p:childTnLst>
                              <p:par>
                                <p:cTn id="185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61500"/>
                            </p:stCondLst>
                            <p:childTnLst>
                              <p:par>
                                <p:cTn id="18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1" fill="hold">
                            <p:stCondLst>
                              <p:cond delay="61500"/>
                            </p:stCondLst>
                            <p:childTnLst>
                              <p:par>
                                <p:cTn id="18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4" fill="hold">
                            <p:stCondLst>
                              <p:cond delay="61500"/>
                            </p:stCondLst>
                            <p:childTnLst>
                              <p:par>
                                <p:cTn id="18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7" fill="hold">
                            <p:stCondLst>
                              <p:cond delay="61500"/>
                            </p:stCondLst>
                            <p:childTnLst>
                              <p:par>
                                <p:cTn id="186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62000"/>
                            </p:stCondLst>
                            <p:childTnLst>
                              <p:par>
                                <p:cTn id="18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3" fill="hold">
                            <p:stCondLst>
                              <p:cond delay="62000"/>
                            </p:stCondLst>
                            <p:childTnLst>
                              <p:par>
                                <p:cTn id="18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6" fill="hold">
                            <p:stCondLst>
                              <p:cond delay="62000"/>
                            </p:stCondLst>
                            <p:childTnLst>
                              <p:par>
                                <p:cTn id="18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9" fill="hold">
                            <p:stCondLst>
                              <p:cond delay="62000"/>
                            </p:stCondLst>
                            <p:childTnLst>
                              <p:par>
                                <p:cTn id="188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62500"/>
                            </p:stCondLst>
                            <p:childTnLst>
                              <p:par>
                                <p:cTn id="188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5" fill="hold">
                            <p:stCondLst>
                              <p:cond delay="62500"/>
                            </p:stCondLst>
                            <p:childTnLst>
                              <p:par>
                                <p:cTn id="18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8" fill="hold">
                            <p:stCondLst>
                              <p:cond delay="62500"/>
                            </p:stCondLst>
                            <p:childTnLst>
                              <p:par>
                                <p:cTn id="18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1" fill="hold">
                            <p:stCondLst>
                              <p:cond delay="62500"/>
                            </p:stCondLst>
                            <p:childTnLst>
                              <p:par>
                                <p:cTn id="189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62500"/>
                            </p:stCondLst>
                            <p:childTnLst>
                              <p:par>
                                <p:cTn id="189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7" fill="hold">
                            <p:stCondLst>
                              <p:cond delay="62500"/>
                            </p:stCondLst>
                            <p:childTnLst>
                              <p:par>
                                <p:cTn id="18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0" fill="hold">
                            <p:stCondLst>
                              <p:cond delay="62500"/>
                            </p:stCondLst>
                            <p:childTnLst>
                              <p:par>
                                <p:cTn id="19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3" fill="hold">
                            <p:stCondLst>
                              <p:cond delay="62500"/>
                            </p:stCondLst>
                            <p:childTnLst>
                              <p:par>
                                <p:cTn id="190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63000"/>
                            </p:stCondLst>
                            <p:childTnLst>
                              <p:par>
                                <p:cTn id="190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9" fill="hold">
                            <p:stCondLst>
                              <p:cond delay="63000"/>
                            </p:stCondLst>
                            <p:childTnLst>
                              <p:par>
                                <p:cTn id="19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2" fill="hold">
                            <p:stCondLst>
                              <p:cond delay="63000"/>
                            </p:stCondLst>
                            <p:childTnLst>
                              <p:par>
                                <p:cTn id="19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5" fill="hold">
                            <p:stCondLst>
                              <p:cond delay="63000"/>
                            </p:stCondLst>
                            <p:childTnLst>
                              <p:par>
                                <p:cTn id="191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63500"/>
                            </p:stCondLst>
                            <p:childTnLst>
                              <p:par>
                                <p:cTn id="19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1" fill="hold">
                            <p:stCondLst>
                              <p:cond delay="63500"/>
                            </p:stCondLst>
                            <p:childTnLst>
                              <p:par>
                                <p:cTn id="19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4" fill="hold">
                            <p:stCondLst>
                              <p:cond delay="63500"/>
                            </p:stCondLst>
                            <p:childTnLst>
                              <p:par>
                                <p:cTn id="19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7" fill="hold">
                            <p:stCondLst>
                              <p:cond delay="63500"/>
                            </p:stCondLst>
                            <p:childTnLst>
                              <p:par>
                                <p:cTn id="192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64000"/>
                            </p:stCondLst>
                            <p:childTnLst>
                              <p:par>
                                <p:cTn id="19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3" fill="hold">
                            <p:stCondLst>
                              <p:cond delay="64000"/>
                            </p:stCondLst>
                            <p:childTnLst>
                              <p:par>
                                <p:cTn id="19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6" fill="hold">
                            <p:stCondLst>
                              <p:cond delay="64000"/>
                            </p:stCondLst>
                            <p:childTnLst>
                              <p:par>
                                <p:cTn id="19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9" fill="hold">
                            <p:stCondLst>
                              <p:cond delay="64000"/>
                            </p:stCondLst>
                            <p:childTnLst>
                              <p:par>
                                <p:cTn id="194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64500"/>
                            </p:stCondLst>
                            <p:childTnLst>
                              <p:par>
                                <p:cTn id="19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5" fill="hold">
                            <p:stCondLst>
                              <p:cond delay="64500"/>
                            </p:stCondLst>
                            <p:childTnLst>
                              <p:par>
                                <p:cTn id="19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8" fill="hold">
                            <p:stCondLst>
                              <p:cond delay="64500"/>
                            </p:stCondLst>
                            <p:childTnLst>
                              <p:par>
                                <p:cTn id="19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1" fill="hold">
                            <p:stCondLst>
                              <p:cond delay="64500"/>
                            </p:stCondLst>
                            <p:childTnLst>
                              <p:par>
                                <p:cTn id="19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64500"/>
                            </p:stCondLst>
                            <p:childTnLst>
                              <p:par>
                                <p:cTn id="19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7" fill="hold">
                            <p:stCondLst>
                              <p:cond delay="64500"/>
                            </p:stCondLst>
                            <p:childTnLst>
                              <p:par>
                                <p:cTn id="19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0" fill="hold">
                            <p:stCondLst>
                              <p:cond delay="64500"/>
                            </p:stCondLst>
                            <p:childTnLst>
                              <p:par>
                                <p:cTn id="19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3" fill="hold">
                            <p:stCondLst>
                              <p:cond delay="64500"/>
                            </p:stCondLst>
                            <p:childTnLst>
                              <p:par>
                                <p:cTn id="196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6" fill="hold">
                            <p:stCondLst>
                              <p:cond delay="65000"/>
                            </p:stCondLst>
                            <p:childTnLst>
                              <p:par>
                                <p:cTn id="19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9" fill="hold">
                            <p:stCondLst>
                              <p:cond delay="65000"/>
                            </p:stCondLst>
                            <p:childTnLst>
                              <p:par>
                                <p:cTn id="19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2" fill="hold">
                            <p:stCondLst>
                              <p:cond delay="65000"/>
                            </p:stCondLst>
                            <p:childTnLst>
                              <p:par>
                                <p:cTn id="19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65000"/>
                            </p:stCondLst>
                            <p:childTnLst>
                              <p:par>
                                <p:cTn id="197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8" fill="hold">
                            <p:stCondLst>
                              <p:cond delay="65500"/>
                            </p:stCondLst>
                            <p:childTnLst>
                              <p:par>
                                <p:cTn id="197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1" fill="hold">
                            <p:stCondLst>
                              <p:cond delay="65500"/>
                            </p:stCondLst>
                            <p:childTnLst>
                              <p:par>
                                <p:cTn id="19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4" fill="hold">
                            <p:stCondLst>
                              <p:cond delay="65500"/>
                            </p:stCondLst>
                            <p:childTnLst>
                              <p:par>
                                <p:cTn id="19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65500"/>
                            </p:stCondLst>
                            <p:childTnLst>
                              <p:par>
                                <p:cTn id="198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0" fill="hold">
                            <p:stCondLst>
                              <p:cond delay="66000"/>
                            </p:stCondLst>
                            <p:childTnLst>
                              <p:par>
                                <p:cTn id="199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3" fill="hold">
                            <p:stCondLst>
                              <p:cond delay="66000"/>
                            </p:stCondLst>
                            <p:childTnLst>
                              <p:par>
                                <p:cTn id="19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6" fill="hold">
                            <p:stCondLst>
                              <p:cond delay="66000"/>
                            </p:stCondLst>
                            <p:childTnLst>
                              <p:par>
                                <p:cTn id="19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66000"/>
                            </p:stCondLst>
                            <p:childTnLst>
                              <p:par>
                                <p:cTn id="200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2" fill="hold">
                            <p:stCondLst>
                              <p:cond delay="66500"/>
                            </p:stCondLst>
                            <p:childTnLst>
                              <p:par>
                                <p:cTn id="200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5" fill="hold">
                            <p:stCondLst>
                              <p:cond delay="66500"/>
                            </p:stCondLst>
                            <p:childTnLst>
                              <p:par>
                                <p:cTn id="20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8" fill="hold">
                            <p:stCondLst>
                              <p:cond delay="66500"/>
                            </p:stCondLst>
                            <p:childTnLst>
                              <p:par>
                                <p:cTn id="20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1" fill="hold">
                            <p:stCondLst>
                              <p:cond delay="66500"/>
                            </p:stCondLst>
                            <p:childTnLst>
                              <p:par>
                                <p:cTn id="20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4" fill="hold">
                            <p:stCondLst>
                              <p:cond delay="66500"/>
                            </p:stCondLst>
                            <p:childTnLst>
                              <p:par>
                                <p:cTn id="20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7" fill="hold">
                            <p:stCondLst>
                              <p:cond delay="66500"/>
                            </p:stCondLst>
                            <p:childTnLst>
                              <p:par>
                                <p:cTn id="20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0" fill="hold">
                            <p:stCondLst>
                              <p:cond delay="66500"/>
                            </p:stCondLst>
                            <p:childTnLst>
                              <p:par>
                                <p:cTn id="20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3" fill="hold">
                            <p:stCondLst>
                              <p:cond delay="66500"/>
                            </p:stCondLst>
                            <p:childTnLst>
                              <p:par>
                                <p:cTn id="202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6" fill="hold">
                            <p:stCondLst>
                              <p:cond delay="67000"/>
                            </p:stCondLst>
                            <p:childTnLst>
                              <p:par>
                                <p:cTn id="20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9" fill="hold">
                            <p:stCondLst>
                              <p:cond delay="67000"/>
                            </p:stCondLst>
                            <p:childTnLst>
                              <p:par>
                                <p:cTn id="20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2" fill="hold">
                            <p:stCondLst>
                              <p:cond delay="67000"/>
                            </p:stCondLst>
                            <p:childTnLst>
                              <p:par>
                                <p:cTn id="20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5" fill="hold">
                            <p:stCondLst>
                              <p:cond delay="67000"/>
                            </p:stCondLst>
                            <p:childTnLst>
                              <p:par>
                                <p:cTn id="203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8" fill="hold">
                            <p:stCondLst>
                              <p:cond delay="67500"/>
                            </p:stCondLst>
                            <p:childTnLst>
                              <p:par>
                                <p:cTn id="20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1" fill="hold">
                            <p:stCondLst>
                              <p:cond delay="67500"/>
                            </p:stCondLst>
                            <p:childTnLst>
                              <p:par>
                                <p:cTn id="20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4" fill="hold">
                            <p:stCondLst>
                              <p:cond delay="67500"/>
                            </p:stCondLst>
                            <p:childTnLst>
                              <p:par>
                                <p:cTn id="20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7" fill="hold">
                            <p:stCondLst>
                              <p:cond delay="67500"/>
                            </p:stCondLst>
                            <p:childTnLst>
                              <p:par>
                                <p:cTn id="204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0" fill="hold">
                            <p:stCondLst>
                              <p:cond delay="68000"/>
                            </p:stCondLst>
                            <p:childTnLst>
                              <p:par>
                                <p:cTn id="20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3" fill="hold">
                            <p:stCondLst>
                              <p:cond delay="68000"/>
                            </p:stCondLst>
                            <p:childTnLst>
                              <p:par>
                                <p:cTn id="20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6" fill="hold">
                            <p:stCondLst>
                              <p:cond delay="68000"/>
                            </p:stCondLst>
                            <p:childTnLst>
                              <p:par>
                                <p:cTn id="20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9" fill="hold">
                            <p:stCondLst>
                              <p:cond delay="68000"/>
                            </p:stCondLst>
                            <p:childTnLst>
                              <p:par>
                                <p:cTn id="206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2" fill="hold">
                            <p:stCondLst>
                              <p:cond delay="68500"/>
                            </p:stCondLst>
                            <p:childTnLst>
                              <p:par>
                                <p:cTn id="206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5" fill="hold">
                            <p:stCondLst>
                              <p:cond delay="68500"/>
                            </p:stCondLst>
                            <p:childTnLst>
                              <p:par>
                                <p:cTn id="20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8" fill="hold">
                            <p:stCondLst>
                              <p:cond delay="68500"/>
                            </p:stCondLst>
                            <p:childTnLst>
                              <p:par>
                                <p:cTn id="20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1" fill="hold">
                            <p:stCondLst>
                              <p:cond delay="68500"/>
                            </p:stCondLst>
                            <p:childTnLst>
                              <p:par>
                                <p:cTn id="207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4" fill="hold">
                            <p:stCondLst>
                              <p:cond delay="68500"/>
                            </p:stCondLst>
                            <p:childTnLst>
                              <p:par>
                                <p:cTn id="207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7" fill="hold">
                            <p:stCondLst>
                              <p:cond delay="68500"/>
                            </p:stCondLst>
                            <p:childTnLst>
                              <p:par>
                                <p:cTn id="20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0" fill="hold">
                            <p:stCondLst>
                              <p:cond delay="68500"/>
                            </p:stCondLst>
                            <p:childTnLst>
                              <p:par>
                                <p:cTn id="20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3" fill="hold">
                            <p:stCondLst>
                              <p:cond delay="68500"/>
                            </p:stCondLst>
                            <p:childTnLst>
                              <p:par>
                                <p:cTn id="208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6" fill="hold">
                            <p:stCondLst>
                              <p:cond delay="69000"/>
                            </p:stCondLst>
                            <p:childTnLst>
                              <p:par>
                                <p:cTn id="20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9" fill="hold">
                            <p:stCondLst>
                              <p:cond delay="69000"/>
                            </p:stCondLst>
                            <p:childTnLst>
                              <p:par>
                                <p:cTn id="20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2" fill="hold">
                            <p:stCondLst>
                              <p:cond delay="69000"/>
                            </p:stCondLst>
                            <p:childTnLst>
                              <p:par>
                                <p:cTn id="20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5" fill="hold">
                            <p:stCondLst>
                              <p:cond delay="69000"/>
                            </p:stCondLst>
                            <p:childTnLst>
                              <p:par>
                                <p:cTn id="209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8" fill="hold">
                            <p:stCondLst>
                              <p:cond delay="69500"/>
                            </p:stCondLst>
                            <p:childTnLst>
                              <p:par>
                                <p:cTn id="209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1" fill="hold">
                            <p:stCondLst>
                              <p:cond delay="69500"/>
                            </p:stCondLst>
                            <p:childTnLst>
                              <p:par>
                                <p:cTn id="2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4" fill="hold">
                            <p:stCondLst>
                              <p:cond delay="69500"/>
                            </p:stCondLst>
                            <p:childTnLst>
                              <p:par>
                                <p:cTn id="2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7" fill="hold">
                            <p:stCondLst>
                              <p:cond delay="69500"/>
                            </p:stCondLst>
                            <p:childTnLst>
                              <p:par>
                                <p:cTn id="210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0" fill="hold">
                            <p:stCondLst>
                              <p:cond delay="70000"/>
                            </p:stCondLst>
                            <p:childTnLst>
                              <p:par>
                                <p:cTn id="21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3" fill="hold">
                            <p:stCondLst>
                              <p:cond delay="70000"/>
                            </p:stCondLst>
                            <p:childTnLst>
                              <p:par>
                                <p:cTn id="2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6" fill="hold">
                            <p:stCondLst>
                              <p:cond delay="70000"/>
                            </p:stCondLst>
                            <p:childTnLst>
                              <p:par>
                                <p:cTn id="2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9" fill="hold">
                            <p:stCondLst>
                              <p:cond delay="70000"/>
                            </p:stCondLst>
                            <p:childTnLst>
                              <p:par>
                                <p:cTn id="212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2" fill="hold">
                            <p:stCondLst>
                              <p:cond delay="70500"/>
                            </p:stCondLst>
                            <p:childTnLst>
                              <p:par>
                                <p:cTn id="21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5" fill="hold">
                            <p:stCondLst>
                              <p:cond delay="70500"/>
                            </p:stCondLst>
                            <p:childTnLst>
                              <p:par>
                                <p:cTn id="21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8" fill="hold">
                            <p:stCondLst>
                              <p:cond delay="70500"/>
                            </p:stCondLst>
                            <p:childTnLst>
                              <p:par>
                                <p:cTn id="21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1" fill="hold">
                            <p:stCondLst>
                              <p:cond delay="70500"/>
                            </p:stCondLst>
                            <p:childTnLst>
                              <p:par>
                                <p:cTn id="21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4" fill="hold">
                            <p:stCondLst>
                              <p:cond delay="70500"/>
                            </p:stCondLst>
                            <p:childTnLst>
                              <p:par>
                                <p:cTn id="21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7" fill="hold">
                            <p:stCondLst>
                              <p:cond delay="70500"/>
                            </p:stCondLst>
                            <p:childTnLst>
                              <p:par>
                                <p:cTn id="21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0" fill="hold">
                            <p:stCondLst>
                              <p:cond delay="70500"/>
                            </p:stCondLst>
                            <p:childTnLst>
                              <p:par>
                                <p:cTn id="21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3" fill="hold">
                            <p:stCondLst>
                              <p:cond delay="70500"/>
                            </p:stCondLst>
                            <p:childTnLst>
                              <p:par>
                                <p:cTn id="214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6" fill="hold">
                            <p:stCondLst>
                              <p:cond delay="71000"/>
                            </p:stCondLst>
                            <p:childTnLst>
                              <p:par>
                                <p:cTn id="21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9" fill="hold">
                            <p:stCondLst>
                              <p:cond delay="71000"/>
                            </p:stCondLst>
                            <p:childTnLst>
                              <p:par>
                                <p:cTn id="21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2" fill="hold">
                            <p:stCondLst>
                              <p:cond delay="71000"/>
                            </p:stCondLst>
                            <p:childTnLst>
                              <p:par>
                                <p:cTn id="21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5" fill="hold">
                            <p:stCondLst>
                              <p:cond delay="71000"/>
                            </p:stCondLst>
                            <p:childTnLst>
                              <p:par>
                                <p:cTn id="215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8" fill="hold">
                            <p:stCondLst>
                              <p:cond delay="71500"/>
                            </p:stCondLst>
                            <p:childTnLst>
                              <p:par>
                                <p:cTn id="21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1" fill="hold">
                            <p:stCondLst>
                              <p:cond delay="71500"/>
                            </p:stCondLst>
                            <p:childTnLst>
                              <p:par>
                                <p:cTn id="21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4" fill="hold">
                            <p:stCondLst>
                              <p:cond delay="71500"/>
                            </p:stCondLst>
                            <p:childTnLst>
                              <p:par>
                                <p:cTn id="21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7" fill="hold">
                            <p:stCondLst>
                              <p:cond delay="71500"/>
                            </p:stCondLst>
                            <p:childTnLst>
                              <p:par>
                                <p:cTn id="216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0" fill="hold">
                            <p:stCondLst>
                              <p:cond delay="72000"/>
                            </p:stCondLst>
                            <p:childTnLst>
                              <p:par>
                                <p:cTn id="21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3" fill="hold">
                            <p:stCondLst>
                              <p:cond delay="72000"/>
                            </p:stCondLst>
                            <p:childTnLst>
                              <p:par>
                                <p:cTn id="21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6" fill="hold">
                            <p:stCondLst>
                              <p:cond delay="72000"/>
                            </p:stCondLst>
                            <p:childTnLst>
                              <p:par>
                                <p:cTn id="21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9" fill="hold">
                            <p:stCondLst>
                              <p:cond delay="72000"/>
                            </p:stCondLst>
                            <p:childTnLst>
                              <p:par>
                                <p:cTn id="218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2" fill="hold">
                            <p:stCondLst>
                              <p:cond delay="72500"/>
                            </p:stCondLst>
                            <p:childTnLst>
                              <p:par>
                                <p:cTn id="218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5" fill="hold">
                            <p:stCondLst>
                              <p:cond delay="72500"/>
                            </p:stCondLst>
                            <p:childTnLst>
                              <p:par>
                                <p:cTn id="21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8" fill="hold">
                            <p:stCondLst>
                              <p:cond delay="72500"/>
                            </p:stCondLst>
                            <p:childTnLst>
                              <p:par>
                                <p:cTn id="21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1" fill="hold">
                            <p:stCondLst>
                              <p:cond delay="72500"/>
                            </p:stCondLst>
                            <p:childTnLst>
                              <p:par>
                                <p:cTn id="219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4" fill="hold">
                            <p:stCondLst>
                              <p:cond delay="72500"/>
                            </p:stCondLst>
                            <p:childTnLst>
                              <p:par>
                                <p:cTn id="219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7" fill="hold">
                            <p:stCondLst>
                              <p:cond delay="72500"/>
                            </p:stCondLst>
                            <p:childTnLst>
                              <p:par>
                                <p:cTn id="21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0" fill="hold">
                            <p:stCondLst>
                              <p:cond delay="72500"/>
                            </p:stCondLst>
                            <p:childTnLst>
                              <p:par>
                                <p:cTn id="22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3" fill="hold">
                            <p:stCondLst>
                              <p:cond delay="72500"/>
                            </p:stCondLst>
                            <p:childTnLst>
                              <p:par>
                                <p:cTn id="220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6" fill="hold">
                            <p:stCondLst>
                              <p:cond delay="73000"/>
                            </p:stCondLst>
                            <p:childTnLst>
                              <p:par>
                                <p:cTn id="220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9" fill="hold">
                            <p:stCondLst>
                              <p:cond delay="73000"/>
                            </p:stCondLst>
                            <p:childTnLst>
                              <p:par>
                                <p:cTn id="22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2" fill="hold">
                            <p:stCondLst>
                              <p:cond delay="73000"/>
                            </p:stCondLst>
                            <p:childTnLst>
                              <p:par>
                                <p:cTn id="22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5" fill="hold">
                            <p:stCondLst>
                              <p:cond delay="73000"/>
                            </p:stCondLst>
                            <p:childTnLst>
                              <p:par>
                                <p:cTn id="221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8" fill="hold">
                            <p:stCondLst>
                              <p:cond delay="73500"/>
                            </p:stCondLst>
                            <p:childTnLst>
                              <p:par>
                                <p:cTn id="22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1" fill="hold">
                            <p:stCondLst>
                              <p:cond delay="73500"/>
                            </p:stCondLst>
                            <p:childTnLst>
                              <p:par>
                                <p:cTn id="22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4" fill="hold">
                            <p:stCondLst>
                              <p:cond delay="73500"/>
                            </p:stCondLst>
                            <p:childTnLst>
                              <p:par>
                                <p:cTn id="22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7" fill="hold">
                            <p:stCondLst>
                              <p:cond delay="73500"/>
                            </p:stCondLst>
                            <p:childTnLst>
                              <p:par>
                                <p:cTn id="222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0" fill="hold">
                            <p:stCondLst>
                              <p:cond delay="74000"/>
                            </p:stCondLst>
                            <p:childTnLst>
                              <p:par>
                                <p:cTn id="22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3" fill="hold">
                            <p:stCondLst>
                              <p:cond delay="74000"/>
                            </p:stCondLst>
                            <p:childTnLst>
                              <p:par>
                                <p:cTn id="22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6" fill="hold">
                            <p:stCondLst>
                              <p:cond delay="74000"/>
                            </p:stCondLst>
                            <p:childTnLst>
                              <p:par>
                                <p:cTn id="22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9" fill="hold">
                            <p:stCondLst>
                              <p:cond delay="74000"/>
                            </p:stCondLst>
                            <p:childTnLst>
                              <p:par>
                                <p:cTn id="224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2" fill="hold">
                            <p:stCondLst>
                              <p:cond delay="74500"/>
                            </p:stCondLst>
                            <p:childTnLst>
                              <p:par>
                                <p:cTn id="22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5" fill="hold">
                            <p:stCondLst>
                              <p:cond delay="74500"/>
                            </p:stCondLst>
                            <p:childTnLst>
                              <p:par>
                                <p:cTn id="22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8" fill="hold">
                            <p:stCondLst>
                              <p:cond delay="74500"/>
                            </p:stCondLst>
                            <p:childTnLst>
                              <p:par>
                                <p:cTn id="22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1" fill="hold">
                            <p:stCondLst>
                              <p:cond delay="74500"/>
                            </p:stCondLst>
                            <p:childTnLst>
                              <p:par>
                                <p:cTn id="22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4" fill="hold">
                            <p:stCondLst>
                              <p:cond delay="74500"/>
                            </p:stCondLst>
                            <p:childTnLst>
                              <p:par>
                                <p:cTn id="22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7" fill="hold">
                            <p:stCondLst>
                              <p:cond delay="74500"/>
                            </p:stCondLst>
                            <p:childTnLst>
                              <p:par>
                                <p:cTn id="22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0" fill="hold">
                            <p:stCondLst>
                              <p:cond delay="74500"/>
                            </p:stCondLst>
                            <p:childTnLst>
                              <p:par>
                                <p:cTn id="22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3" fill="hold">
                            <p:stCondLst>
                              <p:cond delay="74500"/>
                            </p:stCondLst>
                            <p:childTnLst>
                              <p:par>
                                <p:cTn id="226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6" fill="hold">
                            <p:stCondLst>
                              <p:cond delay="75000"/>
                            </p:stCondLst>
                            <p:childTnLst>
                              <p:par>
                                <p:cTn id="22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9" fill="hold">
                            <p:stCondLst>
                              <p:cond delay="75000"/>
                            </p:stCondLst>
                            <p:childTnLst>
                              <p:par>
                                <p:cTn id="22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2" fill="hold">
                            <p:stCondLst>
                              <p:cond delay="75000"/>
                            </p:stCondLst>
                            <p:childTnLst>
                              <p:par>
                                <p:cTn id="22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5" fill="hold">
                            <p:stCondLst>
                              <p:cond delay="75000"/>
                            </p:stCondLst>
                            <p:childTnLst>
                              <p:par>
                                <p:cTn id="227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8" fill="hold">
                            <p:stCondLst>
                              <p:cond delay="75500"/>
                            </p:stCondLst>
                            <p:childTnLst>
                              <p:par>
                                <p:cTn id="227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1" fill="hold">
                            <p:stCondLst>
                              <p:cond delay="75500"/>
                            </p:stCondLst>
                            <p:childTnLst>
                              <p:par>
                                <p:cTn id="22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4" fill="hold">
                            <p:stCondLst>
                              <p:cond delay="75500"/>
                            </p:stCondLst>
                            <p:childTnLst>
                              <p:par>
                                <p:cTn id="22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7" fill="hold">
                            <p:stCondLst>
                              <p:cond delay="75500"/>
                            </p:stCondLst>
                            <p:childTnLst>
                              <p:par>
                                <p:cTn id="228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0" fill="hold">
                            <p:stCondLst>
                              <p:cond delay="76000"/>
                            </p:stCondLst>
                            <p:childTnLst>
                              <p:par>
                                <p:cTn id="229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3" fill="hold">
                            <p:stCondLst>
                              <p:cond delay="76000"/>
                            </p:stCondLst>
                            <p:childTnLst>
                              <p:par>
                                <p:cTn id="22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6" fill="hold">
                            <p:stCondLst>
                              <p:cond delay="76000"/>
                            </p:stCondLst>
                            <p:childTnLst>
                              <p:par>
                                <p:cTn id="22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9" fill="hold">
                            <p:stCondLst>
                              <p:cond delay="76000"/>
                            </p:stCondLst>
                            <p:childTnLst>
                              <p:par>
                                <p:cTn id="230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2" fill="hold">
                            <p:stCondLst>
                              <p:cond delay="76500"/>
                            </p:stCondLst>
                            <p:childTnLst>
                              <p:par>
                                <p:cTn id="230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5" fill="hold">
                            <p:stCondLst>
                              <p:cond delay="76500"/>
                            </p:stCondLst>
                            <p:childTnLst>
                              <p:par>
                                <p:cTn id="23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8" fill="hold">
                            <p:stCondLst>
                              <p:cond delay="76500"/>
                            </p:stCondLst>
                            <p:childTnLst>
                              <p:par>
                                <p:cTn id="23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1" fill="hold">
                            <p:stCondLst>
                              <p:cond delay="76500"/>
                            </p:stCondLst>
                            <p:childTnLst>
                              <p:par>
                                <p:cTn id="23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4" fill="hold">
                            <p:stCondLst>
                              <p:cond delay="76500"/>
                            </p:stCondLst>
                            <p:childTnLst>
                              <p:par>
                                <p:cTn id="23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7" fill="hold">
                            <p:stCondLst>
                              <p:cond delay="76500"/>
                            </p:stCondLst>
                            <p:childTnLst>
                              <p:par>
                                <p:cTn id="23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0" fill="hold">
                            <p:stCondLst>
                              <p:cond delay="76500"/>
                            </p:stCondLst>
                            <p:childTnLst>
                              <p:par>
                                <p:cTn id="23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3" fill="hold">
                            <p:stCondLst>
                              <p:cond delay="76500"/>
                            </p:stCondLst>
                            <p:childTnLst>
                              <p:par>
                                <p:cTn id="232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6" fill="hold">
                            <p:stCondLst>
                              <p:cond delay="77000"/>
                            </p:stCondLst>
                            <p:childTnLst>
                              <p:par>
                                <p:cTn id="23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9" fill="hold">
                            <p:stCondLst>
                              <p:cond delay="77000"/>
                            </p:stCondLst>
                            <p:childTnLst>
                              <p:par>
                                <p:cTn id="23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2" fill="hold">
                            <p:stCondLst>
                              <p:cond delay="77000"/>
                            </p:stCondLst>
                            <p:childTnLst>
                              <p:par>
                                <p:cTn id="23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5" fill="hold">
                            <p:stCondLst>
                              <p:cond delay="77000"/>
                            </p:stCondLst>
                            <p:childTnLst>
                              <p:par>
                                <p:cTn id="233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8" fill="hold">
                            <p:stCondLst>
                              <p:cond delay="77500"/>
                            </p:stCondLst>
                            <p:childTnLst>
                              <p:par>
                                <p:cTn id="23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1" fill="hold">
                            <p:stCondLst>
                              <p:cond delay="77500"/>
                            </p:stCondLst>
                            <p:childTnLst>
                              <p:par>
                                <p:cTn id="23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4" fill="hold">
                            <p:stCondLst>
                              <p:cond delay="77500"/>
                            </p:stCondLst>
                            <p:childTnLst>
                              <p:par>
                                <p:cTn id="23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7" fill="hold">
                            <p:stCondLst>
                              <p:cond delay="77500"/>
                            </p:stCondLst>
                            <p:childTnLst>
                              <p:par>
                                <p:cTn id="234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0" fill="hold">
                            <p:stCondLst>
                              <p:cond delay="78000"/>
                            </p:stCondLst>
                            <p:childTnLst>
                              <p:par>
                                <p:cTn id="23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3" fill="hold">
                            <p:stCondLst>
                              <p:cond delay="78000"/>
                            </p:stCondLst>
                            <p:childTnLst>
                              <p:par>
                                <p:cTn id="23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6" fill="hold">
                            <p:stCondLst>
                              <p:cond delay="78000"/>
                            </p:stCondLst>
                            <p:childTnLst>
                              <p:par>
                                <p:cTn id="23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9" fill="hold">
                            <p:stCondLst>
                              <p:cond delay="78000"/>
                            </p:stCondLst>
                            <p:childTnLst>
                              <p:par>
                                <p:cTn id="236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2" fill="hold">
                            <p:stCondLst>
                              <p:cond delay="78500"/>
                            </p:stCondLst>
                            <p:childTnLst>
                              <p:par>
                                <p:cTn id="236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5" fill="hold">
                            <p:stCondLst>
                              <p:cond delay="78500"/>
                            </p:stCondLst>
                            <p:childTnLst>
                              <p:par>
                                <p:cTn id="23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8" fill="hold">
                            <p:stCondLst>
                              <p:cond delay="78500"/>
                            </p:stCondLst>
                            <p:childTnLst>
                              <p:par>
                                <p:cTn id="23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1" fill="hold">
                            <p:stCondLst>
                              <p:cond delay="78500"/>
                            </p:stCondLst>
                            <p:childTnLst>
                              <p:par>
                                <p:cTn id="237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4" fill="hold">
                            <p:stCondLst>
                              <p:cond delay="78500"/>
                            </p:stCondLst>
                            <p:childTnLst>
                              <p:par>
                                <p:cTn id="237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7" fill="hold">
                            <p:stCondLst>
                              <p:cond delay="78500"/>
                            </p:stCondLst>
                            <p:childTnLst>
                              <p:par>
                                <p:cTn id="23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0" fill="hold">
                            <p:stCondLst>
                              <p:cond delay="78500"/>
                            </p:stCondLst>
                            <p:childTnLst>
                              <p:par>
                                <p:cTn id="23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3" fill="hold">
                            <p:stCondLst>
                              <p:cond delay="78500"/>
                            </p:stCondLst>
                            <p:childTnLst>
                              <p:par>
                                <p:cTn id="238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6" fill="hold">
                            <p:stCondLst>
                              <p:cond delay="79000"/>
                            </p:stCondLst>
                            <p:childTnLst>
                              <p:par>
                                <p:cTn id="23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9" fill="hold">
                            <p:stCondLst>
                              <p:cond delay="79000"/>
                            </p:stCondLst>
                            <p:childTnLst>
                              <p:par>
                                <p:cTn id="23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2" fill="hold">
                            <p:stCondLst>
                              <p:cond delay="79000"/>
                            </p:stCondLst>
                            <p:childTnLst>
                              <p:par>
                                <p:cTn id="23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5" fill="hold">
                            <p:stCondLst>
                              <p:cond delay="79000"/>
                            </p:stCondLst>
                            <p:childTnLst>
                              <p:par>
                                <p:cTn id="239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8" fill="hold">
                            <p:stCondLst>
                              <p:cond delay="79500"/>
                            </p:stCondLst>
                            <p:childTnLst>
                              <p:par>
                                <p:cTn id="239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1" fill="hold">
                            <p:stCondLst>
                              <p:cond delay="79500"/>
                            </p:stCondLst>
                            <p:childTnLst>
                              <p:par>
                                <p:cTn id="24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4" fill="hold">
                            <p:stCondLst>
                              <p:cond delay="79500"/>
                            </p:stCondLst>
                            <p:childTnLst>
                              <p:par>
                                <p:cTn id="24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7" fill="hold">
                            <p:stCondLst>
                              <p:cond delay="79500"/>
                            </p:stCondLst>
                            <p:childTnLst>
                              <p:par>
                                <p:cTn id="240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0" fill="hold">
                            <p:stCondLst>
                              <p:cond delay="80000"/>
                            </p:stCondLst>
                            <p:childTnLst>
                              <p:par>
                                <p:cTn id="24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3" fill="hold">
                            <p:stCondLst>
                              <p:cond delay="80000"/>
                            </p:stCondLst>
                            <p:childTnLst>
                              <p:par>
                                <p:cTn id="24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6" fill="hold">
                            <p:stCondLst>
                              <p:cond delay="80000"/>
                            </p:stCondLst>
                            <p:childTnLst>
                              <p:par>
                                <p:cTn id="24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9" fill="hold">
                            <p:stCondLst>
                              <p:cond delay="80000"/>
                            </p:stCondLst>
                            <p:childTnLst>
                              <p:par>
                                <p:cTn id="242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2" fill="hold">
                            <p:stCondLst>
                              <p:cond delay="80500"/>
                            </p:stCondLst>
                            <p:childTnLst>
                              <p:par>
                                <p:cTn id="24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5" fill="hold">
                            <p:stCondLst>
                              <p:cond delay="80500"/>
                            </p:stCondLst>
                            <p:childTnLst>
                              <p:par>
                                <p:cTn id="24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8" fill="hold">
                            <p:stCondLst>
                              <p:cond delay="80500"/>
                            </p:stCondLst>
                            <p:childTnLst>
                              <p:par>
                                <p:cTn id="24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1" fill="hold">
                            <p:stCondLst>
                              <p:cond delay="80500"/>
                            </p:stCondLst>
                            <p:childTnLst>
                              <p:par>
                                <p:cTn id="24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4" fill="hold">
                            <p:stCondLst>
                              <p:cond delay="80500"/>
                            </p:stCondLst>
                            <p:childTnLst>
                              <p:par>
                                <p:cTn id="24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7" fill="hold">
                            <p:stCondLst>
                              <p:cond delay="80500"/>
                            </p:stCondLst>
                            <p:childTnLst>
                              <p:par>
                                <p:cTn id="24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0" fill="hold">
                            <p:stCondLst>
                              <p:cond delay="80500"/>
                            </p:stCondLst>
                            <p:childTnLst>
                              <p:par>
                                <p:cTn id="24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3" fill="hold">
                            <p:stCondLst>
                              <p:cond delay="80500"/>
                            </p:stCondLst>
                            <p:childTnLst>
                              <p:par>
                                <p:cTn id="244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6" fill="hold">
                            <p:stCondLst>
                              <p:cond delay="81000"/>
                            </p:stCondLst>
                            <p:childTnLst>
                              <p:par>
                                <p:cTn id="24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9" fill="hold">
                            <p:stCondLst>
                              <p:cond delay="81000"/>
                            </p:stCondLst>
                            <p:childTnLst>
                              <p:par>
                                <p:cTn id="24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2" fill="hold">
                            <p:stCondLst>
                              <p:cond delay="81000"/>
                            </p:stCondLst>
                            <p:childTnLst>
                              <p:par>
                                <p:cTn id="24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5" fill="hold">
                            <p:stCondLst>
                              <p:cond delay="81000"/>
                            </p:stCondLst>
                            <p:childTnLst>
                              <p:par>
                                <p:cTn id="245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8" fill="hold">
                            <p:stCondLst>
                              <p:cond delay="81500"/>
                            </p:stCondLst>
                            <p:childTnLst>
                              <p:par>
                                <p:cTn id="24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1" fill="hold">
                            <p:stCondLst>
                              <p:cond delay="81500"/>
                            </p:stCondLst>
                            <p:childTnLst>
                              <p:par>
                                <p:cTn id="24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4" fill="hold">
                            <p:stCondLst>
                              <p:cond delay="81500"/>
                            </p:stCondLst>
                            <p:childTnLst>
                              <p:par>
                                <p:cTn id="24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7" fill="hold">
                            <p:stCondLst>
                              <p:cond delay="81500"/>
                            </p:stCondLst>
                            <p:childTnLst>
                              <p:par>
                                <p:cTn id="246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0" fill="hold">
                            <p:stCondLst>
                              <p:cond delay="82000"/>
                            </p:stCondLst>
                            <p:childTnLst>
                              <p:par>
                                <p:cTn id="24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3" fill="hold">
                            <p:stCondLst>
                              <p:cond delay="82000"/>
                            </p:stCondLst>
                            <p:childTnLst>
                              <p:par>
                                <p:cTn id="24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6" fill="hold">
                            <p:stCondLst>
                              <p:cond delay="82000"/>
                            </p:stCondLst>
                            <p:childTnLst>
                              <p:par>
                                <p:cTn id="24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9" fill="hold">
                            <p:stCondLst>
                              <p:cond delay="82000"/>
                            </p:stCondLst>
                            <p:childTnLst>
                              <p:par>
                                <p:cTn id="248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2" fill="hold">
                            <p:stCondLst>
                              <p:cond delay="82500"/>
                            </p:stCondLst>
                            <p:childTnLst>
                              <p:par>
                                <p:cTn id="248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5" fill="hold">
                            <p:stCondLst>
                              <p:cond delay="82500"/>
                            </p:stCondLst>
                            <p:childTnLst>
                              <p:par>
                                <p:cTn id="24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8" fill="hold">
                            <p:stCondLst>
                              <p:cond delay="82500"/>
                            </p:stCondLst>
                            <p:childTnLst>
                              <p:par>
                                <p:cTn id="24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1" fill="hold">
                            <p:stCondLst>
                              <p:cond delay="82500"/>
                            </p:stCondLst>
                            <p:childTnLst>
                              <p:par>
                                <p:cTn id="249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4" fill="hold">
                            <p:stCondLst>
                              <p:cond delay="82500"/>
                            </p:stCondLst>
                            <p:childTnLst>
                              <p:par>
                                <p:cTn id="249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7" fill="hold">
                            <p:stCondLst>
                              <p:cond delay="82500"/>
                            </p:stCondLst>
                            <p:childTnLst>
                              <p:par>
                                <p:cTn id="24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0" fill="hold">
                            <p:stCondLst>
                              <p:cond delay="82500"/>
                            </p:stCondLst>
                            <p:childTnLst>
                              <p:par>
                                <p:cTn id="25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3" fill="hold">
                            <p:stCondLst>
                              <p:cond delay="82500"/>
                            </p:stCondLst>
                            <p:childTnLst>
                              <p:par>
                                <p:cTn id="250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6" fill="hold">
                            <p:stCondLst>
                              <p:cond delay="83000"/>
                            </p:stCondLst>
                            <p:childTnLst>
                              <p:par>
                                <p:cTn id="250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9" fill="hold">
                            <p:stCondLst>
                              <p:cond delay="83000"/>
                            </p:stCondLst>
                            <p:childTnLst>
                              <p:par>
                                <p:cTn id="25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2" fill="hold">
                            <p:stCondLst>
                              <p:cond delay="83000"/>
                            </p:stCondLst>
                            <p:childTnLst>
                              <p:par>
                                <p:cTn id="25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5" fill="hold">
                            <p:stCondLst>
                              <p:cond delay="83000"/>
                            </p:stCondLst>
                            <p:childTnLst>
                              <p:par>
                                <p:cTn id="251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8" fill="hold">
                            <p:stCondLst>
                              <p:cond delay="83500"/>
                            </p:stCondLst>
                            <p:childTnLst>
                              <p:par>
                                <p:cTn id="25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1" fill="hold">
                            <p:stCondLst>
                              <p:cond delay="83500"/>
                            </p:stCondLst>
                            <p:childTnLst>
                              <p:par>
                                <p:cTn id="25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4" fill="hold">
                            <p:stCondLst>
                              <p:cond delay="83500"/>
                            </p:stCondLst>
                            <p:childTnLst>
                              <p:par>
                                <p:cTn id="25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7" fill="hold">
                            <p:stCondLst>
                              <p:cond delay="83500"/>
                            </p:stCondLst>
                            <p:childTnLst>
                              <p:par>
                                <p:cTn id="252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0" fill="hold">
                            <p:stCondLst>
                              <p:cond delay="84000"/>
                            </p:stCondLst>
                            <p:childTnLst>
                              <p:par>
                                <p:cTn id="25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3" fill="hold">
                            <p:stCondLst>
                              <p:cond delay="84000"/>
                            </p:stCondLst>
                            <p:childTnLst>
                              <p:par>
                                <p:cTn id="25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6" fill="hold">
                            <p:stCondLst>
                              <p:cond delay="84000"/>
                            </p:stCondLst>
                            <p:childTnLst>
                              <p:par>
                                <p:cTn id="25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9" fill="hold">
                            <p:stCondLst>
                              <p:cond delay="84000"/>
                            </p:stCondLst>
                            <p:childTnLst>
                              <p:par>
                                <p:cTn id="254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2" fill="hold">
                            <p:stCondLst>
                              <p:cond delay="84500"/>
                            </p:stCondLst>
                            <p:childTnLst>
                              <p:par>
                                <p:cTn id="25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5" fill="hold">
                            <p:stCondLst>
                              <p:cond delay="84500"/>
                            </p:stCondLst>
                            <p:childTnLst>
                              <p:par>
                                <p:cTn id="25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8" fill="hold">
                            <p:stCondLst>
                              <p:cond delay="84500"/>
                            </p:stCondLst>
                            <p:childTnLst>
                              <p:par>
                                <p:cTn id="25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1" fill="hold">
                            <p:stCondLst>
                              <p:cond delay="84500"/>
                            </p:stCondLst>
                            <p:childTnLst>
                              <p:par>
                                <p:cTn id="25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4" fill="hold">
                            <p:stCondLst>
                              <p:cond delay="84500"/>
                            </p:stCondLst>
                            <p:childTnLst>
                              <p:par>
                                <p:cTn id="25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7" fill="hold">
                            <p:stCondLst>
                              <p:cond delay="84500"/>
                            </p:stCondLst>
                            <p:childTnLst>
                              <p:par>
                                <p:cTn id="25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0" fill="hold">
                            <p:stCondLst>
                              <p:cond delay="84500"/>
                            </p:stCondLst>
                            <p:childTnLst>
                              <p:par>
                                <p:cTn id="25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3" fill="hold">
                            <p:stCondLst>
                              <p:cond delay="84500"/>
                            </p:stCondLst>
                            <p:childTnLst>
                              <p:par>
                                <p:cTn id="256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6" fill="hold">
                            <p:stCondLst>
                              <p:cond delay="85000"/>
                            </p:stCondLst>
                            <p:childTnLst>
                              <p:par>
                                <p:cTn id="25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9" fill="hold">
                            <p:stCondLst>
                              <p:cond delay="85000"/>
                            </p:stCondLst>
                            <p:childTnLst>
                              <p:par>
                                <p:cTn id="25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2" fill="hold">
                            <p:stCondLst>
                              <p:cond delay="85000"/>
                            </p:stCondLst>
                            <p:childTnLst>
                              <p:par>
                                <p:cTn id="25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5" fill="hold">
                            <p:stCondLst>
                              <p:cond delay="85000"/>
                            </p:stCondLst>
                            <p:childTnLst>
                              <p:par>
                                <p:cTn id="257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8" fill="hold">
                            <p:stCondLst>
                              <p:cond delay="85500"/>
                            </p:stCondLst>
                            <p:childTnLst>
                              <p:par>
                                <p:cTn id="257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1" fill="hold">
                            <p:stCondLst>
                              <p:cond delay="85500"/>
                            </p:stCondLst>
                            <p:childTnLst>
                              <p:par>
                                <p:cTn id="25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4" fill="hold">
                            <p:stCondLst>
                              <p:cond delay="85500"/>
                            </p:stCondLst>
                            <p:childTnLst>
                              <p:par>
                                <p:cTn id="25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7" fill="hold">
                            <p:stCondLst>
                              <p:cond delay="85500"/>
                            </p:stCondLst>
                            <p:childTnLst>
                              <p:par>
                                <p:cTn id="258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0" fill="hold">
                            <p:stCondLst>
                              <p:cond delay="86000"/>
                            </p:stCondLst>
                            <p:childTnLst>
                              <p:par>
                                <p:cTn id="259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3" fill="hold">
                            <p:stCondLst>
                              <p:cond delay="86000"/>
                            </p:stCondLst>
                            <p:childTnLst>
                              <p:par>
                                <p:cTn id="25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6" fill="hold">
                            <p:stCondLst>
                              <p:cond delay="86000"/>
                            </p:stCondLst>
                            <p:childTnLst>
                              <p:par>
                                <p:cTn id="25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9" fill="hold">
                            <p:stCondLst>
                              <p:cond delay="86000"/>
                            </p:stCondLst>
                            <p:childTnLst>
                              <p:par>
                                <p:cTn id="260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2" fill="hold">
                            <p:stCondLst>
                              <p:cond delay="86500"/>
                            </p:stCondLst>
                            <p:childTnLst>
                              <p:par>
                                <p:cTn id="260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5" fill="hold">
                            <p:stCondLst>
                              <p:cond delay="86500"/>
                            </p:stCondLst>
                            <p:childTnLst>
                              <p:par>
                                <p:cTn id="26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8" fill="hold">
                            <p:stCondLst>
                              <p:cond delay="86500"/>
                            </p:stCondLst>
                            <p:childTnLst>
                              <p:par>
                                <p:cTn id="26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1" fill="hold">
                            <p:stCondLst>
                              <p:cond delay="86500"/>
                            </p:stCondLst>
                            <p:childTnLst>
                              <p:par>
                                <p:cTn id="26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4" fill="hold">
                            <p:stCondLst>
                              <p:cond delay="86500"/>
                            </p:stCondLst>
                            <p:childTnLst>
                              <p:par>
                                <p:cTn id="26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7" fill="hold">
                            <p:stCondLst>
                              <p:cond delay="86500"/>
                            </p:stCondLst>
                            <p:childTnLst>
                              <p:par>
                                <p:cTn id="26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0" fill="hold">
                            <p:stCondLst>
                              <p:cond delay="86500"/>
                            </p:stCondLst>
                            <p:childTnLst>
                              <p:par>
                                <p:cTn id="26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3" fill="hold">
                            <p:stCondLst>
                              <p:cond delay="86500"/>
                            </p:stCondLst>
                            <p:childTnLst>
                              <p:par>
                                <p:cTn id="262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6" fill="hold">
                            <p:stCondLst>
                              <p:cond delay="87000"/>
                            </p:stCondLst>
                            <p:childTnLst>
                              <p:par>
                                <p:cTn id="26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9" fill="hold">
                            <p:stCondLst>
                              <p:cond delay="87000"/>
                            </p:stCondLst>
                            <p:childTnLst>
                              <p:par>
                                <p:cTn id="26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2" fill="hold">
                            <p:stCondLst>
                              <p:cond delay="87000"/>
                            </p:stCondLst>
                            <p:childTnLst>
                              <p:par>
                                <p:cTn id="26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5" fill="hold">
                            <p:stCondLst>
                              <p:cond delay="87000"/>
                            </p:stCondLst>
                            <p:childTnLst>
                              <p:par>
                                <p:cTn id="263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8" fill="hold">
                            <p:stCondLst>
                              <p:cond delay="87500"/>
                            </p:stCondLst>
                            <p:childTnLst>
                              <p:par>
                                <p:cTn id="26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1" fill="hold">
                            <p:stCondLst>
                              <p:cond delay="87500"/>
                            </p:stCondLst>
                            <p:childTnLst>
                              <p:par>
                                <p:cTn id="26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4" fill="hold">
                            <p:stCondLst>
                              <p:cond delay="87500"/>
                            </p:stCondLst>
                            <p:childTnLst>
                              <p:par>
                                <p:cTn id="26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7" fill="hold">
                            <p:stCondLst>
                              <p:cond delay="87500"/>
                            </p:stCondLst>
                            <p:childTnLst>
                              <p:par>
                                <p:cTn id="264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0" fill="hold">
                            <p:stCondLst>
                              <p:cond delay="88000"/>
                            </p:stCondLst>
                            <p:childTnLst>
                              <p:par>
                                <p:cTn id="26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3" fill="hold">
                            <p:stCondLst>
                              <p:cond delay="88000"/>
                            </p:stCondLst>
                            <p:childTnLst>
                              <p:par>
                                <p:cTn id="26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6" fill="hold">
                            <p:stCondLst>
                              <p:cond delay="88000"/>
                            </p:stCondLst>
                            <p:childTnLst>
                              <p:par>
                                <p:cTn id="26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9" fill="hold">
                            <p:stCondLst>
                              <p:cond delay="88000"/>
                            </p:stCondLst>
                            <p:childTnLst>
                              <p:par>
                                <p:cTn id="266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2" fill="hold">
                            <p:stCondLst>
                              <p:cond delay="88500"/>
                            </p:stCondLst>
                            <p:childTnLst>
                              <p:par>
                                <p:cTn id="266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5" fill="hold">
                            <p:stCondLst>
                              <p:cond delay="88500"/>
                            </p:stCondLst>
                            <p:childTnLst>
                              <p:par>
                                <p:cTn id="26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8" fill="hold">
                            <p:stCondLst>
                              <p:cond delay="88500"/>
                            </p:stCondLst>
                            <p:childTnLst>
                              <p:par>
                                <p:cTn id="26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1" fill="hold">
                            <p:stCondLst>
                              <p:cond delay="88500"/>
                            </p:stCondLst>
                            <p:childTnLst>
                              <p:par>
                                <p:cTn id="267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4" fill="hold">
                            <p:stCondLst>
                              <p:cond delay="88500"/>
                            </p:stCondLst>
                            <p:childTnLst>
                              <p:par>
                                <p:cTn id="267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7" fill="hold">
                            <p:stCondLst>
                              <p:cond delay="88500"/>
                            </p:stCondLst>
                            <p:childTnLst>
                              <p:par>
                                <p:cTn id="26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0" fill="hold">
                            <p:stCondLst>
                              <p:cond delay="88500"/>
                            </p:stCondLst>
                            <p:childTnLst>
                              <p:par>
                                <p:cTn id="26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3" fill="hold">
                            <p:stCondLst>
                              <p:cond delay="88500"/>
                            </p:stCondLst>
                            <p:childTnLst>
                              <p:par>
                                <p:cTn id="268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6" fill="hold">
                            <p:stCondLst>
                              <p:cond delay="89000"/>
                            </p:stCondLst>
                            <p:childTnLst>
                              <p:par>
                                <p:cTn id="26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9" fill="hold">
                            <p:stCondLst>
                              <p:cond delay="89000"/>
                            </p:stCondLst>
                            <p:childTnLst>
                              <p:par>
                                <p:cTn id="26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2" fill="hold">
                            <p:stCondLst>
                              <p:cond delay="89000"/>
                            </p:stCondLst>
                            <p:childTnLst>
                              <p:par>
                                <p:cTn id="26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5" fill="hold">
                            <p:stCondLst>
                              <p:cond delay="89000"/>
                            </p:stCondLst>
                            <p:childTnLst>
                              <p:par>
                                <p:cTn id="269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8" fill="hold">
                            <p:stCondLst>
                              <p:cond delay="89500"/>
                            </p:stCondLst>
                            <p:childTnLst>
                              <p:par>
                                <p:cTn id="269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1" fill="hold">
                            <p:stCondLst>
                              <p:cond delay="89500"/>
                            </p:stCondLst>
                            <p:childTnLst>
                              <p:par>
                                <p:cTn id="27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4" fill="hold">
                            <p:stCondLst>
                              <p:cond delay="89500"/>
                            </p:stCondLst>
                            <p:childTnLst>
                              <p:par>
                                <p:cTn id="27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7" fill="hold">
                            <p:stCondLst>
                              <p:cond delay="89500"/>
                            </p:stCondLst>
                            <p:childTnLst>
                              <p:par>
                                <p:cTn id="270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0" fill="hold">
                            <p:stCondLst>
                              <p:cond delay="90000"/>
                            </p:stCondLst>
                            <p:childTnLst>
                              <p:par>
                                <p:cTn id="27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3" fill="hold">
                            <p:stCondLst>
                              <p:cond delay="90000"/>
                            </p:stCondLst>
                            <p:childTnLst>
                              <p:par>
                                <p:cTn id="27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6" fill="hold">
                            <p:stCondLst>
                              <p:cond delay="90000"/>
                            </p:stCondLst>
                            <p:childTnLst>
                              <p:par>
                                <p:cTn id="27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9" fill="hold">
                            <p:stCondLst>
                              <p:cond delay="90000"/>
                            </p:stCondLst>
                            <p:childTnLst>
                              <p:par>
                                <p:cTn id="272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2" fill="hold">
                            <p:stCondLst>
                              <p:cond delay="90500"/>
                            </p:stCondLst>
                            <p:childTnLst>
                              <p:par>
                                <p:cTn id="27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5" fill="hold">
                            <p:stCondLst>
                              <p:cond delay="90500"/>
                            </p:stCondLst>
                            <p:childTnLst>
                              <p:par>
                                <p:cTn id="27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8" fill="hold">
                            <p:stCondLst>
                              <p:cond delay="90500"/>
                            </p:stCondLst>
                            <p:childTnLst>
                              <p:par>
                                <p:cTn id="27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1" fill="hold">
                            <p:stCondLst>
                              <p:cond delay="90500"/>
                            </p:stCondLst>
                            <p:childTnLst>
                              <p:par>
                                <p:cTn id="27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4" fill="hold">
                            <p:stCondLst>
                              <p:cond delay="90500"/>
                            </p:stCondLst>
                            <p:childTnLst>
                              <p:par>
                                <p:cTn id="27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7" fill="hold">
                            <p:stCondLst>
                              <p:cond delay="90500"/>
                            </p:stCondLst>
                            <p:childTnLst>
                              <p:par>
                                <p:cTn id="27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0" fill="hold">
                            <p:stCondLst>
                              <p:cond delay="90500"/>
                            </p:stCondLst>
                            <p:childTnLst>
                              <p:par>
                                <p:cTn id="27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3" fill="hold">
                            <p:stCondLst>
                              <p:cond delay="90500"/>
                            </p:stCondLst>
                            <p:childTnLst>
                              <p:par>
                                <p:cTn id="274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6" fill="hold">
                            <p:stCondLst>
                              <p:cond delay="91000"/>
                            </p:stCondLst>
                            <p:childTnLst>
                              <p:par>
                                <p:cTn id="27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9" fill="hold">
                            <p:stCondLst>
                              <p:cond delay="91000"/>
                            </p:stCondLst>
                            <p:childTnLst>
                              <p:par>
                                <p:cTn id="27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2" fill="hold">
                            <p:stCondLst>
                              <p:cond delay="91000"/>
                            </p:stCondLst>
                            <p:childTnLst>
                              <p:par>
                                <p:cTn id="27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5" fill="hold">
                            <p:stCondLst>
                              <p:cond delay="91000"/>
                            </p:stCondLst>
                            <p:childTnLst>
                              <p:par>
                                <p:cTn id="275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8" fill="hold">
                            <p:stCondLst>
                              <p:cond delay="91500"/>
                            </p:stCondLst>
                            <p:childTnLst>
                              <p:par>
                                <p:cTn id="27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1" fill="hold">
                            <p:stCondLst>
                              <p:cond delay="91500"/>
                            </p:stCondLst>
                            <p:childTnLst>
                              <p:par>
                                <p:cTn id="27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4" fill="hold">
                            <p:stCondLst>
                              <p:cond delay="91500"/>
                            </p:stCondLst>
                            <p:childTnLst>
                              <p:par>
                                <p:cTn id="27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7" fill="hold">
                            <p:stCondLst>
                              <p:cond delay="91500"/>
                            </p:stCondLst>
                            <p:childTnLst>
                              <p:par>
                                <p:cTn id="276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0" fill="hold">
                            <p:stCondLst>
                              <p:cond delay="92000"/>
                            </p:stCondLst>
                            <p:childTnLst>
                              <p:par>
                                <p:cTn id="27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3" fill="hold">
                            <p:stCondLst>
                              <p:cond delay="92000"/>
                            </p:stCondLst>
                            <p:childTnLst>
                              <p:par>
                                <p:cTn id="27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6" fill="hold">
                            <p:stCondLst>
                              <p:cond delay="92000"/>
                            </p:stCondLst>
                            <p:childTnLst>
                              <p:par>
                                <p:cTn id="27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9" fill="hold">
                            <p:stCondLst>
                              <p:cond delay="92000"/>
                            </p:stCondLst>
                            <p:childTnLst>
                              <p:par>
                                <p:cTn id="278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2" fill="hold">
                            <p:stCondLst>
                              <p:cond delay="92500"/>
                            </p:stCondLst>
                            <p:childTnLst>
                              <p:par>
                                <p:cTn id="278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5" fill="hold">
                            <p:stCondLst>
                              <p:cond delay="92500"/>
                            </p:stCondLst>
                            <p:childTnLst>
                              <p:par>
                                <p:cTn id="27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8" fill="hold">
                            <p:stCondLst>
                              <p:cond delay="92500"/>
                            </p:stCondLst>
                            <p:childTnLst>
                              <p:par>
                                <p:cTn id="27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1" fill="hold">
                            <p:stCondLst>
                              <p:cond delay="92500"/>
                            </p:stCondLst>
                            <p:childTnLst>
                              <p:par>
                                <p:cTn id="279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4" fill="hold">
                            <p:stCondLst>
                              <p:cond delay="92500"/>
                            </p:stCondLst>
                            <p:childTnLst>
                              <p:par>
                                <p:cTn id="279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7" fill="hold">
                            <p:stCondLst>
                              <p:cond delay="92500"/>
                            </p:stCondLst>
                            <p:childTnLst>
                              <p:par>
                                <p:cTn id="27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0" fill="hold">
                            <p:stCondLst>
                              <p:cond delay="92500"/>
                            </p:stCondLst>
                            <p:childTnLst>
                              <p:par>
                                <p:cTn id="28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3" fill="hold">
                            <p:stCondLst>
                              <p:cond delay="92500"/>
                            </p:stCondLst>
                            <p:childTnLst>
                              <p:par>
                                <p:cTn id="280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6" fill="hold">
                            <p:stCondLst>
                              <p:cond delay="93000"/>
                            </p:stCondLst>
                            <p:childTnLst>
                              <p:par>
                                <p:cTn id="280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9" fill="hold">
                            <p:stCondLst>
                              <p:cond delay="93000"/>
                            </p:stCondLst>
                            <p:childTnLst>
                              <p:par>
                                <p:cTn id="28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2" fill="hold">
                            <p:stCondLst>
                              <p:cond delay="93000"/>
                            </p:stCondLst>
                            <p:childTnLst>
                              <p:par>
                                <p:cTn id="28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5" fill="hold">
                            <p:stCondLst>
                              <p:cond delay="93000"/>
                            </p:stCondLst>
                            <p:childTnLst>
                              <p:par>
                                <p:cTn id="281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8" fill="hold">
                            <p:stCondLst>
                              <p:cond delay="93500"/>
                            </p:stCondLst>
                            <p:childTnLst>
                              <p:par>
                                <p:cTn id="28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1" fill="hold">
                            <p:stCondLst>
                              <p:cond delay="93500"/>
                            </p:stCondLst>
                            <p:childTnLst>
                              <p:par>
                                <p:cTn id="28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4" fill="hold">
                            <p:stCondLst>
                              <p:cond delay="93500"/>
                            </p:stCondLst>
                            <p:childTnLst>
                              <p:par>
                                <p:cTn id="28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7" fill="hold">
                            <p:stCondLst>
                              <p:cond delay="93500"/>
                            </p:stCondLst>
                            <p:childTnLst>
                              <p:par>
                                <p:cTn id="282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0" fill="hold">
                            <p:stCondLst>
                              <p:cond delay="94000"/>
                            </p:stCondLst>
                            <p:childTnLst>
                              <p:par>
                                <p:cTn id="28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3" fill="hold">
                            <p:stCondLst>
                              <p:cond delay="94000"/>
                            </p:stCondLst>
                            <p:childTnLst>
                              <p:par>
                                <p:cTn id="28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6" fill="hold">
                            <p:stCondLst>
                              <p:cond delay="94000"/>
                            </p:stCondLst>
                            <p:childTnLst>
                              <p:par>
                                <p:cTn id="28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9" fill="hold">
                            <p:stCondLst>
                              <p:cond delay="94000"/>
                            </p:stCondLst>
                            <p:childTnLst>
                              <p:par>
                                <p:cTn id="284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2" fill="hold">
                            <p:stCondLst>
                              <p:cond delay="94500"/>
                            </p:stCondLst>
                            <p:childTnLst>
                              <p:par>
                                <p:cTn id="28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5" fill="hold">
                            <p:stCondLst>
                              <p:cond delay="94500"/>
                            </p:stCondLst>
                            <p:childTnLst>
                              <p:par>
                                <p:cTn id="28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8" fill="hold">
                            <p:stCondLst>
                              <p:cond delay="94500"/>
                            </p:stCondLst>
                            <p:childTnLst>
                              <p:par>
                                <p:cTn id="28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1" fill="hold">
                            <p:stCondLst>
                              <p:cond delay="94500"/>
                            </p:stCondLst>
                            <p:childTnLst>
                              <p:par>
                                <p:cTn id="28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4" fill="hold">
                            <p:stCondLst>
                              <p:cond delay="94500"/>
                            </p:stCondLst>
                            <p:childTnLst>
                              <p:par>
                                <p:cTn id="28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7" fill="hold">
                            <p:stCondLst>
                              <p:cond delay="94500"/>
                            </p:stCondLst>
                            <p:childTnLst>
                              <p:par>
                                <p:cTn id="28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0" fill="hold">
                            <p:stCondLst>
                              <p:cond delay="94500"/>
                            </p:stCondLst>
                            <p:childTnLst>
                              <p:par>
                                <p:cTn id="28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3" fill="hold">
                            <p:stCondLst>
                              <p:cond delay="94500"/>
                            </p:stCondLst>
                            <p:childTnLst>
                              <p:par>
                                <p:cTn id="286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6" fill="hold">
                            <p:stCondLst>
                              <p:cond delay="95000"/>
                            </p:stCondLst>
                            <p:childTnLst>
                              <p:par>
                                <p:cTn id="28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9" fill="hold">
                            <p:stCondLst>
                              <p:cond delay="95000"/>
                            </p:stCondLst>
                            <p:childTnLst>
                              <p:par>
                                <p:cTn id="28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2" fill="hold">
                            <p:stCondLst>
                              <p:cond delay="95000"/>
                            </p:stCondLst>
                            <p:childTnLst>
                              <p:par>
                                <p:cTn id="28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5" fill="hold">
                            <p:stCondLst>
                              <p:cond delay="95000"/>
                            </p:stCondLst>
                            <p:childTnLst>
                              <p:par>
                                <p:cTn id="287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8" fill="hold">
                            <p:stCondLst>
                              <p:cond delay="95500"/>
                            </p:stCondLst>
                            <p:childTnLst>
                              <p:par>
                                <p:cTn id="287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1" fill="hold">
                            <p:stCondLst>
                              <p:cond delay="95500"/>
                            </p:stCondLst>
                            <p:childTnLst>
                              <p:par>
                                <p:cTn id="28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4" fill="hold">
                            <p:stCondLst>
                              <p:cond delay="95500"/>
                            </p:stCondLst>
                            <p:childTnLst>
                              <p:par>
                                <p:cTn id="28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7" fill="hold">
                            <p:stCondLst>
                              <p:cond delay="95500"/>
                            </p:stCondLst>
                            <p:childTnLst>
                              <p:par>
                                <p:cTn id="288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0" fill="hold">
                            <p:stCondLst>
                              <p:cond delay="96000"/>
                            </p:stCondLst>
                            <p:childTnLst>
                              <p:par>
                                <p:cTn id="289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3" fill="hold">
                            <p:stCondLst>
                              <p:cond delay="96000"/>
                            </p:stCondLst>
                            <p:childTnLst>
                              <p:par>
                                <p:cTn id="28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6" fill="hold">
                            <p:stCondLst>
                              <p:cond delay="96000"/>
                            </p:stCondLst>
                            <p:childTnLst>
                              <p:par>
                                <p:cTn id="28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9" fill="hold">
                            <p:stCondLst>
                              <p:cond delay="96000"/>
                            </p:stCondLst>
                            <p:childTnLst>
                              <p:par>
                                <p:cTn id="290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2" fill="hold">
                            <p:stCondLst>
                              <p:cond delay="96500"/>
                            </p:stCondLst>
                            <p:childTnLst>
                              <p:par>
                                <p:cTn id="290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5" fill="hold">
                            <p:stCondLst>
                              <p:cond delay="96500"/>
                            </p:stCondLst>
                            <p:childTnLst>
                              <p:par>
                                <p:cTn id="29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8" fill="hold">
                            <p:stCondLst>
                              <p:cond delay="96500"/>
                            </p:stCondLst>
                            <p:childTnLst>
                              <p:par>
                                <p:cTn id="29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1" fill="hold">
                            <p:stCondLst>
                              <p:cond delay="96500"/>
                            </p:stCondLst>
                            <p:childTnLst>
                              <p:par>
                                <p:cTn id="29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4" fill="hold">
                            <p:stCondLst>
                              <p:cond delay="96500"/>
                            </p:stCondLst>
                            <p:childTnLst>
                              <p:par>
                                <p:cTn id="29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7" fill="hold">
                            <p:stCondLst>
                              <p:cond delay="96500"/>
                            </p:stCondLst>
                            <p:childTnLst>
                              <p:par>
                                <p:cTn id="29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0" fill="hold">
                            <p:stCondLst>
                              <p:cond delay="96500"/>
                            </p:stCondLst>
                            <p:childTnLst>
                              <p:par>
                                <p:cTn id="29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3" fill="hold">
                            <p:stCondLst>
                              <p:cond delay="96500"/>
                            </p:stCondLst>
                            <p:childTnLst>
                              <p:par>
                                <p:cTn id="292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6" fill="hold">
                            <p:stCondLst>
                              <p:cond delay="97000"/>
                            </p:stCondLst>
                            <p:childTnLst>
                              <p:par>
                                <p:cTn id="29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9" fill="hold">
                            <p:stCondLst>
                              <p:cond delay="97000"/>
                            </p:stCondLst>
                            <p:childTnLst>
                              <p:par>
                                <p:cTn id="29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2" fill="hold">
                            <p:stCondLst>
                              <p:cond delay="97000"/>
                            </p:stCondLst>
                            <p:childTnLst>
                              <p:par>
                                <p:cTn id="29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5" fill="hold">
                            <p:stCondLst>
                              <p:cond delay="97000"/>
                            </p:stCondLst>
                            <p:childTnLst>
                              <p:par>
                                <p:cTn id="293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8" fill="hold">
                            <p:stCondLst>
                              <p:cond delay="97500"/>
                            </p:stCondLst>
                            <p:childTnLst>
                              <p:par>
                                <p:cTn id="29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1" fill="hold">
                            <p:stCondLst>
                              <p:cond delay="97500"/>
                            </p:stCondLst>
                            <p:childTnLst>
                              <p:par>
                                <p:cTn id="29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4" fill="hold">
                            <p:stCondLst>
                              <p:cond delay="97500"/>
                            </p:stCondLst>
                            <p:childTnLst>
                              <p:par>
                                <p:cTn id="29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7" fill="hold">
                            <p:stCondLst>
                              <p:cond delay="97500"/>
                            </p:stCondLst>
                            <p:childTnLst>
                              <p:par>
                                <p:cTn id="294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0" fill="hold">
                            <p:stCondLst>
                              <p:cond delay="98000"/>
                            </p:stCondLst>
                            <p:childTnLst>
                              <p:par>
                                <p:cTn id="29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3" fill="hold">
                            <p:stCondLst>
                              <p:cond delay="98000"/>
                            </p:stCondLst>
                            <p:childTnLst>
                              <p:par>
                                <p:cTn id="29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6" fill="hold">
                            <p:stCondLst>
                              <p:cond delay="98000"/>
                            </p:stCondLst>
                            <p:childTnLst>
                              <p:par>
                                <p:cTn id="29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9" fill="hold">
                            <p:stCondLst>
                              <p:cond delay="98000"/>
                            </p:stCondLst>
                            <p:childTnLst>
                              <p:par>
                                <p:cTn id="296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2" fill="hold">
                            <p:stCondLst>
                              <p:cond delay="98500"/>
                            </p:stCondLst>
                            <p:childTnLst>
                              <p:par>
                                <p:cTn id="296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5" fill="hold">
                            <p:stCondLst>
                              <p:cond delay="98500"/>
                            </p:stCondLst>
                            <p:childTnLst>
                              <p:par>
                                <p:cTn id="29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8" fill="hold">
                            <p:stCondLst>
                              <p:cond delay="98500"/>
                            </p:stCondLst>
                            <p:childTnLst>
                              <p:par>
                                <p:cTn id="29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1" fill="hold">
                            <p:stCondLst>
                              <p:cond delay="98500"/>
                            </p:stCondLst>
                            <p:childTnLst>
                              <p:par>
                                <p:cTn id="297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4" fill="hold">
                            <p:stCondLst>
                              <p:cond delay="98500"/>
                            </p:stCondLst>
                            <p:childTnLst>
                              <p:par>
                                <p:cTn id="297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7" fill="hold">
                            <p:stCondLst>
                              <p:cond delay="98500"/>
                            </p:stCondLst>
                            <p:childTnLst>
                              <p:par>
                                <p:cTn id="29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0" fill="hold">
                            <p:stCondLst>
                              <p:cond delay="98500"/>
                            </p:stCondLst>
                            <p:childTnLst>
                              <p:par>
                                <p:cTn id="29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3" fill="hold">
                            <p:stCondLst>
                              <p:cond delay="98500"/>
                            </p:stCondLst>
                            <p:childTnLst>
                              <p:par>
                                <p:cTn id="298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6" fill="hold">
                            <p:stCondLst>
                              <p:cond delay="99000"/>
                            </p:stCondLst>
                            <p:childTnLst>
                              <p:par>
                                <p:cTn id="29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9" fill="hold">
                            <p:stCondLst>
                              <p:cond delay="99000"/>
                            </p:stCondLst>
                            <p:childTnLst>
                              <p:par>
                                <p:cTn id="29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2" fill="hold">
                            <p:stCondLst>
                              <p:cond delay="99000"/>
                            </p:stCondLst>
                            <p:childTnLst>
                              <p:par>
                                <p:cTn id="29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5" fill="hold">
                            <p:stCondLst>
                              <p:cond delay="99000"/>
                            </p:stCondLst>
                            <p:childTnLst>
                              <p:par>
                                <p:cTn id="299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8" fill="hold">
                            <p:stCondLst>
                              <p:cond delay="99500"/>
                            </p:stCondLst>
                            <p:childTnLst>
                              <p:par>
                                <p:cTn id="299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1" fill="hold">
                            <p:stCondLst>
                              <p:cond delay="99500"/>
                            </p:stCondLst>
                            <p:childTnLst>
                              <p:par>
                                <p:cTn id="30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4" fill="hold">
                            <p:stCondLst>
                              <p:cond delay="99500"/>
                            </p:stCondLst>
                            <p:childTnLst>
                              <p:par>
                                <p:cTn id="30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7" fill="hold">
                            <p:stCondLst>
                              <p:cond delay="99500"/>
                            </p:stCondLst>
                            <p:childTnLst>
                              <p:par>
                                <p:cTn id="300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0" fill="hold">
                            <p:stCondLst>
                              <p:cond delay="100000"/>
                            </p:stCondLst>
                            <p:childTnLst>
                              <p:par>
                                <p:cTn id="30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3" fill="hold">
                            <p:stCondLst>
                              <p:cond delay="100000"/>
                            </p:stCondLst>
                            <p:childTnLst>
                              <p:par>
                                <p:cTn id="30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6" fill="hold">
                            <p:stCondLst>
                              <p:cond delay="100000"/>
                            </p:stCondLst>
                            <p:childTnLst>
                              <p:par>
                                <p:cTn id="30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9" fill="hold">
                            <p:stCondLst>
                              <p:cond delay="100000"/>
                            </p:stCondLst>
                            <p:childTnLst>
                              <p:par>
                                <p:cTn id="302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2" fill="hold">
                            <p:stCondLst>
                              <p:cond delay="100500"/>
                            </p:stCondLst>
                            <p:childTnLst>
                              <p:par>
                                <p:cTn id="30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5" fill="hold">
                            <p:stCondLst>
                              <p:cond delay="100500"/>
                            </p:stCondLst>
                            <p:childTnLst>
                              <p:par>
                                <p:cTn id="30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8" fill="hold">
                            <p:stCondLst>
                              <p:cond delay="100500"/>
                            </p:stCondLst>
                            <p:childTnLst>
                              <p:par>
                                <p:cTn id="30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1" fill="hold">
                            <p:stCondLst>
                              <p:cond delay="100500"/>
                            </p:stCondLst>
                            <p:childTnLst>
                              <p:par>
                                <p:cTn id="30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4" fill="hold">
                            <p:stCondLst>
                              <p:cond delay="100500"/>
                            </p:stCondLst>
                            <p:childTnLst>
                              <p:par>
                                <p:cTn id="30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7" fill="hold">
                            <p:stCondLst>
                              <p:cond delay="100500"/>
                            </p:stCondLst>
                            <p:childTnLst>
                              <p:par>
                                <p:cTn id="30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0" fill="hold">
                            <p:stCondLst>
                              <p:cond delay="100500"/>
                            </p:stCondLst>
                            <p:childTnLst>
                              <p:par>
                                <p:cTn id="30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3" fill="hold">
                            <p:stCondLst>
                              <p:cond delay="100500"/>
                            </p:stCondLst>
                            <p:childTnLst>
                              <p:par>
                                <p:cTn id="304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6" fill="hold">
                            <p:stCondLst>
                              <p:cond delay="101000"/>
                            </p:stCondLst>
                            <p:childTnLst>
                              <p:par>
                                <p:cTn id="30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9" fill="hold">
                            <p:stCondLst>
                              <p:cond delay="101000"/>
                            </p:stCondLst>
                            <p:childTnLst>
                              <p:par>
                                <p:cTn id="30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2" fill="hold">
                            <p:stCondLst>
                              <p:cond delay="101000"/>
                            </p:stCondLst>
                            <p:childTnLst>
                              <p:par>
                                <p:cTn id="30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5" fill="hold">
                            <p:stCondLst>
                              <p:cond delay="101000"/>
                            </p:stCondLst>
                            <p:childTnLst>
                              <p:par>
                                <p:cTn id="305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8" fill="hold">
                            <p:stCondLst>
                              <p:cond delay="101500"/>
                            </p:stCondLst>
                            <p:childTnLst>
                              <p:par>
                                <p:cTn id="30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1" fill="hold">
                            <p:stCondLst>
                              <p:cond delay="101500"/>
                            </p:stCondLst>
                            <p:childTnLst>
                              <p:par>
                                <p:cTn id="30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4" fill="hold">
                            <p:stCondLst>
                              <p:cond delay="101500"/>
                            </p:stCondLst>
                            <p:childTnLst>
                              <p:par>
                                <p:cTn id="30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7" fill="hold">
                            <p:stCondLst>
                              <p:cond delay="101500"/>
                            </p:stCondLst>
                            <p:childTnLst>
                              <p:par>
                                <p:cTn id="306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0" fill="hold">
                            <p:stCondLst>
                              <p:cond delay="102000"/>
                            </p:stCondLst>
                            <p:childTnLst>
                              <p:par>
                                <p:cTn id="30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3" fill="hold">
                            <p:stCondLst>
                              <p:cond delay="102000"/>
                            </p:stCondLst>
                            <p:childTnLst>
                              <p:par>
                                <p:cTn id="30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6" fill="hold">
                            <p:stCondLst>
                              <p:cond delay="102000"/>
                            </p:stCondLst>
                            <p:childTnLst>
                              <p:par>
                                <p:cTn id="30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9" fill="hold">
                            <p:stCondLst>
                              <p:cond delay="102000"/>
                            </p:stCondLst>
                            <p:childTnLst>
                              <p:par>
                                <p:cTn id="308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2" fill="hold">
                            <p:stCondLst>
                              <p:cond delay="102500"/>
                            </p:stCondLst>
                            <p:childTnLst>
                              <p:par>
                                <p:cTn id="308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5" fill="hold">
                            <p:stCondLst>
                              <p:cond delay="102500"/>
                            </p:stCondLst>
                            <p:childTnLst>
                              <p:par>
                                <p:cTn id="30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8" fill="hold">
                            <p:stCondLst>
                              <p:cond delay="102500"/>
                            </p:stCondLst>
                            <p:childTnLst>
                              <p:par>
                                <p:cTn id="30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1" fill="hold">
                            <p:stCondLst>
                              <p:cond delay="102500"/>
                            </p:stCondLst>
                            <p:childTnLst>
                              <p:par>
                                <p:cTn id="309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4" fill="hold">
                            <p:stCondLst>
                              <p:cond delay="102500"/>
                            </p:stCondLst>
                            <p:childTnLst>
                              <p:par>
                                <p:cTn id="309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7" fill="hold">
                            <p:stCondLst>
                              <p:cond delay="102500"/>
                            </p:stCondLst>
                            <p:childTnLst>
                              <p:par>
                                <p:cTn id="30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0" fill="hold">
                            <p:stCondLst>
                              <p:cond delay="102500"/>
                            </p:stCondLst>
                            <p:childTnLst>
                              <p:par>
                                <p:cTn id="3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3" fill="hold">
                            <p:stCondLst>
                              <p:cond delay="102500"/>
                            </p:stCondLst>
                            <p:childTnLst>
                              <p:par>
                                <p:cTn id="310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6" fill="hold">
                            <p:stCondLst>
                              <p:cond delay="103000"/>
                            </p:stCondLst>
                            <p:childTnLst>
                              <p:par>
                                <p:cTn id="310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9" fill="hold">
                            <p:stCondLst>
                              <p:cond delay="103000"/>
                            </p:stCondLst>
                            <p:childTnLst>
                              <p:par>
                                <p:cTn id="31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2" fill="hold">
                            <p:stCondLst>
                              <p:cond delay="103000"/>
                            </p:stCondLst>
                            <p:childTnLst>
                              <p:par>
                                <p:cTn id="31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5" fill="hold">
                            <p:stCondLst>
                              <p:cond delay="103000"/>
                            </p:stCondLst>
                            <p:childTnLst>
                              <p:par>
                                <p:cTn id="311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8" fill="hold">
                            <p:stCondLst>
                              <p:cond delay="103500"/>
                            </p:stCondLst>
                            <p:childTnLst>
                              <p:par>
                                <p:cTn id="31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1" fill="hold">
                            <p:stCondLst>
                              <p:cond delay="103500"/>
                            </p:stCondLst>
                            <p:childTnLst>
                              <p:par>
                                <p:cTn id="31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4" fill="hold">
                            <p:stCondLst>
                              <p:cond delay="103500"/>
                            </p:stCondLst>
                            <p:childTnLst>
                              <p:par>
                                <p:cTn id="31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7" fill="hold">
                            <p:stCondLst>
                              <p:cond delay="103500"/>
                            </p:stCondLst>
                            <p:childTnLst>
                              <p:par>
                                <p:cTn id="312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0" fill="hold">
                            <p:stCondLst>
                              <p:cond delay="104000"/>
                            </p:stCondLst>
                            <p:childTnLst>
                              <p:par>
                                <p:cTn id="31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3" fill="hold">
                            <p:stCondLst>
                              <p:cond delay="104000"/>
                            </p:stCondLst>
                            <p:childTnLst>
                              <p:par>
                                <p:cTn id="31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6" fill="hold">
                            <p:stCondLst>
                              <p:cond delay="104000"/>
                            </p:stCondLst>
                            <p:childTnLst>
                              <p:par>
                                <p:cTn id="31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9" fill="hold">
                            <p:stCondLst>
                              <p:cond delay="104000"/>
                            </p:stCondLst>
                            <p:childTnLst>
                              <p:par>
                                <p:cTn id="314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2" fill="hold">
                            <p:stCondLst>
                              <p:cond delay="104500"/>
                            </p:stCondLst>
                            <p:childTnLst>
                              <p:par>
                                <p:cTn id="31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5" fill="hold">
                            <p:stCondLst>
                              <p:cond delay="104500"/>
                            </p:stCondLst>
                            <p:childTnLst>
                              <p:par>
                                <p:cTn id="31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8" fill="hold">
                            <p:stCondLst>
                              <p:cond delay="104500"/>
                            </p:stCondLst>
                            <p:childTnLst>
                              <p:par>
                                <p:cTn id="31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1" fill="hold">
                            <p:stCondLst>
                              <p:cond delay="104500"/>
                            </p:stCondLst>
                            <p:childTnLst>
                              <p:par>
                                <p:cTn id="31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4" fill="hold">
                            <p:stCondLst>
                              <p:cond delay="104500"/>
                            </p:stCondLst>
                            <p:childTnLst>
                              <p:par>
                                <p:cTn id="31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7" fill="hold">
                            <p:stCondLst>
                              <p:cond delay="104500"/>
                            </p:stCondLst>
                            <p:childTnLst>
                              <p:par>
                                <p:cTn id="31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0" fill="hold">
                            <p:stCondLst>
                              <p:cond delay="104500"/>
                            </p:stCondLst>
                            <p:childTnLst>
                              <p:par>
                                <p:cTn id="31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3" fill="hold">
                            <p:stCondLst>
                              <p:cond delay="104500"/>
                            </p:stCondLst>
                            <p:childTnLst>
                              <p:par>
                                <p:cTn id="316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6" fill="hold">
                            <p:stCondLst>
                              <p:cond delay="105000"/>
                            </p:stCondLst>
                            <p:childTnLst>
                              <p:par>
                                <p:cTn id="31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9" fill="hold">
                            <p:stCondLst>
                              <p:cond delay="105000"/>
                            </p:stCondLst>
                            <p:childTnLst>
                              <p:par>
                                <p:cTn id="31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2" fill="hold">
                            <p:stCondLst>
                              <p:cond delay="105000"/>
                            </p:stCondLst>
                            <p:childTnLst>
                              <p:par>
                                <p:cTn id="31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5" fill="hold">
                            <p:stCondLst>
                              <p:cond delay="105000"/>
                            </p:stCondLst>
                            <p:childTnLst>
                              <p:par>
                                <p:cTn id="317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8" fill="hold">
                            <p:stCondLst>
                              <p:cond delay="105500"/>
                            </p:stCondLst>
                            <p:childTnLst>
                              <p:par>
                                <p:cTn id="317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1" fill="hold">
                            <p:stCondLst>
                              <p:cond delay="105500"/>
                            </p:stCondLst>
                            <p:childTnLst>
                              <p:par>
                                <p:cTn id="31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4" fill="hold">
                            <p:stCondLst>
                              <p:cond delay="105500"/>
                            </p:stCondLst>
                            <p:childTnLst>
                              <p:par>
                                <p:cTn id="31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7" fill="hold">
                            <p:stCondLst>
                              <p:cond delay="105500"/>
                            </p:stCondLst>
                            <p:childTnLst>
                              <p:par>
                                <p:cTn id="318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0" fill="hold">
                            <p:stCondLst>
                              <p:cond delay="106000"/>
                            </p:stCondLst>
                            <p:childTnLst>
                              <p:par>
                                <p:cTn id="319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3" fill="hold">
                            <p:stCondLst>
                              <p:cond delay="106000"/>
                            </p:stCondLst>
                            <p:childTnLst>
                              <p:par>
                                <p:cTn id="31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6" fill="hold">
                            <p:stCondLst>
                              <p:cond delay="106000"/>
                            </p:stCondLst>
                            <p:childTnLst>
                              <p:par>
                                <p:cTn id="31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9" fill="hold">
                            <p:stCondLst>
                              <p:cond delay="106000"/>
                            </p:stCondLst>
                            <p:childTnLst>
                              <p:par>
                                <p:cTn id="320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2" fill="hold">
                            <p:stCondLst>
                              <p:cond delay="106500"/>
                            </p:stCondLst>
                            <p:childTnLst>
                              <p:par>
                                <p:cTn id="320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5" fill="hold">
                            <p:stCondLst>
                              <p:cond delay="106500"/>
                            </p:stCondLst>
                            <p:childTnLst>
                              <p:par>
                                <p:cTn id="32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8" fill="hold">
                            <p:stCondLst>
                              <p:cond delay="106500"/>
                            </p:stCondLst>
                            <p:childTnLst>
                              <p:par>
                                <p:cTn id="32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1" fill="hold">
                            <p:stCondLst>
                              <p:cond delay="106500"/>
                            </p:stCondLst>
                            <p:childTnLst>
                              <p:par>
                                <p:cTn id="32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4" fill="hold">
                            <p:stCondLst>
                              <p:cond delay="106500"/>
                            </p:stCondLst>
                            <p:childTnLst>
                              <p:par>
                                <p:cTn id="32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7" fill="hold">
                            <p:stCondLst>
                              <p:cond delay="106500"/>
                            </p:stCondLst>
                            <p:childTnLst>
                              <p:par>
                                <p:cTn id="32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0" fill="hold">
                            <p:stCondLst>
                              <p:cond delay="106500"/>
                            </p:stCondLst>
                            <p:childTnLst>
                              <p:par>
                                <p:cTn id="32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3" fill="hold">
                            <p:stCondLst>
                              <p:cond delay="106500"/>
                            </p:stCondLst>
                            <p:childTnLst>
                              <p:par>
                                <p:cTn id="322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6" fill="hold">
                            <p:stCondLst>
                              <p:cond delay="107000"/>
                            </p:stCondLst>
                            <p:childTnLst>
                              <p:par>
                                <p:cTn id="32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9" fill="hold">
                            <p:stCondLst>
                              <p:cond delay="107000"/>
                            </p:stCondLst>
                            <p:childTnLst>
                              <p:par>
                                <p:cTn id="32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2" fill="hold">
                            <p:stCondLst>
                              <p:cond delay="107000"/>
                            </p:stCondLst>
                            <p:childTnLst>
                              <p:par>
                                <p:cTn id="32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5" fill="hold">
                            <p:stCondLst>
                              <p:cond delay="107000"/>
                            </p:stCondLst>
                            <p:childTnLst>
                              <p:par>
                                <p:cTn id="323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8" fill="hold">
                            <p:stCondLst>
                              <p:cond delay="107500"/>
                            </p:stCondLst>
                            <p:childTnLst>
                              <p:par>
                                <p:cTn id="32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1" fill="hold">
                            <p:stCondLst>
                              <p:cond delay="107500"/>
                            </p:stCondLst>
                            <p:childTnLst>
                              <p:par>
                                <p:cTn id="32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4" fill="hold">
                            <p:stCondLst>
                              <p:cond delay="107500"/>
                            </p:stCondLst>
                            <p:childTnLst>
                              <p:par>
                                <p:cTn id="32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7" fill="hold">
                            <p:stCondLst>
                              <p:cond delay="107500"/>
                            </p:stCondLst>
                            <p:childTnLst>
                              <p:par>
                                <p:cTn id="324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0" fill="hold">
                            <p:stCondLst>
                              <p:cond delay="108000"/>
                            </p:stCondLst>
                            <p:childTnLst>
                              <p:par>
                                <p:cTn id="32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3" fill="hold">
                            <p:stCondLst>
                              <p:cond delay="108000"/>
                            </p:stCondLst>
                            <p:childTnLst>
                              <p:par>
                                <p:cTn id="32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6" fill="hold">
                            <p:stCondLst>
                              <p:cond delay="108000"/>
                            </p:stCondLst>
                            <p:childTnLst>
                              <p:par>
                                <p:cTn id="32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9" fill="hold">
                            <p:stCondLst>
                              <p:cond delay="108000"/>
                            </p:stCondLst>
                            <p:childTnLst>
                              <p:par>
                                <p:cTn id="326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2" fill="hold">
                            <p:stCondLst>
                              <p:cond delay="108500"/>
                            </p:stCondLst>
                            <p:childTnLst>
                              <p:par>
                                <p:cTn id="326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5" fill="hold">
                            <p:stCondLst>
                              <p:cond delay="108500"/>
                            </p:stCondLst>
                            <p:childTnLst>
                              <p:par>
                                <p:cTn id="32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8" fill="hold">
                            <p:stCondLst>
                              <p:cond delay="108500"/>
                            </p:stCondLst>
                            <p:childTnLst>
                              <p:par>
                                <p:cTn id="32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1" fill="hold">
                            <p:stCondLst>
                              <p:cond delay="108500"/>
                            </p:stCondLst>
                            <p:childTnLst>
                              <p:par>
                                <p:cTn id="327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4" fill="hold">
                            <p:stCondLst>
                              <p:cond delay="108500"/>
                            </p:stCondLst>
                            <p:childTnLst>
                              <p:par>
                                <p:cTn id="327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7" fill="hold">
                            <p:stCondLst>
                              <p:cond delay="108500"/>
                            </p:stCondLst>
                            <p:childTnLst>
                              <p:par>
                                <p:cTn id="32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0" fill="hold">
                            <p:stCondLst>
                              <p:cond delay="108500"/>
                            </p:stCondLst>
                            <p:childTnLst>
                              <p:par>
                                <p:cTn id="32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3" fill="hold">
                            <p:stCondLst>
                              <p:cond delay="108500"/>
                            </p:stCondLst>
                            <p:childTnLst>
                              <p:par>
                                <p:cTn id="328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6" fill="hold">
                            <p:stCondLst>
                              <p:cond delay="109000"/>
                            </p:stCondLst>
                            <p:childTnLst>
                              <p:par>
                                <p:cTn id="32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9" fill="hold">
                            <p:stCondLst>
                              <p:cond delay="109000"/>
                            </p:stCondLst>
                            <p:childTnLst>
                              <p:par>
                                <p:cTn id="32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2" fill="hold">
                            <p:stCondLst>
                              <p:cond delay="109000"/>
                            </p:stCondLst>
                            <p:childTnLst>
                              <p:par>
                                <p:cTn id="32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5" fill="hold">
                            <p:stCondLst>
                              <p:cond delay="109000"/>
                            </p:stCondLst>
                            <p:childTnLst>
                              <p:par>
                                <p:cTn id="329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8" fill="hold">
                            <p:stCondLst>
                              <p:cond delay="109500"/>
                            </p:stCondLst>
                            <p:childTnLst>
                              <p:par>
                                <p:cTn id="329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1" fill="hold">
                            <p:stCondLst>
                              <p:cond delay="109500"/>
                            </p:stCondLst>
                            <p:childTnLst>
                              <p:par>
                                <p:cTn id="33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4" fill="hold">
                            <p:stCondLst>
                              <p:cond delay="109500"/>
                            </p:stCondLst>
                            <p:childTnLst>
                              <p:par>
                                <p:cTn id="33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7" fill="hold">
                            <p:stCondLst>
                              <p:cond delay="109500"/>
                            </p:stCondLst>
                            <p:childTnLst>
                              <p:par>
                                <p:cTn id="330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0" fill="hold">
                            <p:stCondLst>
                              <p:cond delay="110000"/>
                            </p:stCondLst>
                            <p:childTnLst>
                              <p:par>
                                <p:cTn id="33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3" fill="hold">
                            <p:stCondLst>
                              <p:cond delay="110000"/>
                            </p:stCondLst>
                            <p:childTnLst>
                              <p:par>
                                <p:cTn id="33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6" fill="hold">
                            <p:stCondLst>
                              <p:cond delay="110000"/>
                            </p:stCondLst>
                            <p:childTnLst>
                              <p:par>
                                <p:cTn id="33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9" fill="hold">
                            <p:stCondLst>
                              <p:cond delay="110000"/>
                            </p:stCondLst>
                            <p:childTnLst>
                              <p:par>
                                <p:cTn id="332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2" fill="hold">
                            <p:stCondLst>
                              <p:cond delay="110500"/>
                            </p:stCondLst>
                            <p:childTnLst>
                              <p:par>
                                <p:cTn id="33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5" fill="hold">
                            <p:stCondLst>
                              <p:cond delay="110500"/>
                            </p:stCondLst>
                            <p:childTnLst>
                              <p:par>
                                <p:cTn id="33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8" fill="hold">
                            <p:stCondLst>
                              <p:cond delay="110500"/>
                            </p:stCondLst>
                            <p:childTnLst>
                              <p:par>
                                <p:cTn id="33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1" fill="hold">
                            <p:stCondLst>
                              <p:cond delay="110500"/>
                            </p:stCondLst>
                            <p:childTnLst>
                              <p:par>
                                <p:cTn id="33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4" fill="hold">
                            <p:stCondLst>
                              <p:cond delay="110500"/>
                            </p:stCondLst>
                            <p:childTnLst>
                              <p:par>
                                <p:cTn id="33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7" fill="hold">
                            <p:stCondLst>
                              <p:cond delay="110500"/>
                            </p:stCondLst>
                            <p:childTnLst>
                              <p:par>
                                <p:cTn id="33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0" fill="hold">
                            <p:stCondLst>
                              <p:cond delay="110500"/>
                            </p:stCondLst>
                            <p:childTnLst>
                              <p:par>
                                <p:cTn id="33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3" fill="hold">
                            <p:stCondLst>
                              <p:cond delay="110500"/>
                            </p:stCondLst>
                            <p:childTnLst>
                              <p:par>
                                <p:cTn id="334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6" fill="hold">
                            <p:stCondLst>
                              <p:cond delay="111000"/>
                            </p:stCondLst>
                            <p:childTnLst>
                              <p:par>
                                <p:cTn id="33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9" fill="hold">
                            <p:stCondLst>
                              <p:cond delay="111000"/>
                            </p:stCondLst>
                            <p:childTnLst>
                              <p:par>
                                <p:cTn id="33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2" fill="hold">
                            <p:stCondLst>
                              <p:cond delay="111000"/>
                            </p:stCondLst>
                            <p:childTnLst>
                              <p:par>
                                <p:cTn id="33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5" fill="hold">
                            <p:stCondLst>
                              <p:cond delay="111000"/>
                            </p:stCondLst>
                            <p:childTnLst>
                              <p:par>
                                <p:cTn id="335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8" fill="hold">
                            <p:stCondLst>
                              <p:cond delay="111500"/>
                            </p:stCondLst>
                            <p:childTnLst>
                              <p:par>
                                <p:cTn id="33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1" fill="hold">
                            <p:stCondLst>
                              <p:cond delay="111500"/>
                            </p:stCondLst>
                            <p:childTnLst>
                              <p:par>
                                <p:cTn id="33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4" fill="hold">
                            <p:stCondLst>
                              <p:cond delay="111500"/>
                            </p:stCondLst>
                            <p:childTnLst>
                              <p:par>
                                <p:cTn id="33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7" fill="hold">
                            <p:stCondLst>
                              <p:cond delay="111500"/>
                            </p:stCondLst>
                            <p:childTnLst>
                              <p:par>
                                <p:cTn id="336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0" fill="hold">
                            <p:stCondLst>
                              <p:cond delay="112000"/>
                            </p:stCondLst>
                            <p:childTnLst>
                              <p:par>
                                <p:cTn id="33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3" fill="hold">
                            <p:stCondLst>
                              <p:cond delay="112000"/>
                            </p:stCondLst>
                            <p:childTnLst>
                              <p:par>
                                <p:cTn id="33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6" fill="hold">
                            <p:stCondLst>
                              <p:cond delay="112000"/>
                            </p:stCondLst>
                            <p:childTnLst>
                              <p:par>
                                <p:cTn id="33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9" fill="hold">
                            <p:stCondLst>
                              <p:cond delay="112000"/>
                            </p:stCondLst>
                            <p:childTnLst>
                              <p:par>
                                <p:cTn id="338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2" fill="hold">
                            <p:stCondLst>
                              <p:cond delay="112500"/>
                            </p:stCondLst>
                            <p:childTnLst>
                              <p:par>
                                <p:cTn id="338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5" fill="hold">
                            <p:stCondLst>
                              <p:cond delay="112500"/>
                            </p:stCondLst>
                            <p:childTnLst>
                              <p:par>
                                <p:cTn id="33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8" fill="hold">
                            <p:stCondLst>
                              <p:cond delay="112500"/>
                            </p:stCondLst>
                            <p:childTnLst>
                              <p:par>
                                <p:cTn id="33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1" fill="hold">
                            <p:stCondLst>
                              <p:cond delay="112500"/>
                            </p:stCondLst>
                            <p:childTnLst>
                              <p:par>
                                <p:cTn id="339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4" fill="hold">
                            <p:stCondLst>
                              <p:cond delay="112500"/>
                            </p:stCondLst>
                            <p:childTnLst>
                              <p:par>
                                <p:cTn id="339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7" fill="hold">
                            <p:stCondLst>
                              <p:cond delay="112500"/>
                            </p:stCondLst>
                            <p:childTnLst>
                              <p:par>
                                <p:cTn id="33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0" fill="hold">
                            <p:stCondLst>
                              <p:cond delay="112500"/>
                            </p:stCondLst>
                            <p:childTnLst>
                              <p:par>
                                <p:cTn id="34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3" fill="hold">
                            <p:stCondLst>
                              <p:cond delay="112500"/>
                            </p:stCondLst>
                            <p:childTnLst>
                              <p:par>
                                <p:cTn id="340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6" fill="hold">
                            <p:stCondLst>
                              <p:cond delay="113000"/>
                            </p:stCondLst>
                            <p:childTnLst>
                              <p:par>
                                <p:cTn id="340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9" fill="hold">
                            <p:stCondLst>
                              <p:cond delay="113000"/>
                            </p:stCondLst>
                            <p:childTnLst>
                              <p:par>
                                <p:cTn id="34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2" fill="hold">
                            <p:stCondLst>
                              <p:cond delay="113000"/>
                            </p:stCondLst>
                            <p:childTnLst>
                              <p:par>
                                <p:cTn id="34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5" fill="hold">
                            <p:stCondLst>
                              <p:cond delay="113000"/>
                            </p:stCondLst>
                            <p:childTnLst>
                              <p:par>
                                <p:cTn id="341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8" fill="hold">
                            <p:stCondLst>
                              <p:cond delay="113500"/>
                            </p:stCondLst>
                            <p:childTnLst>
                              <p:par>
                                <p:cTn id="34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1" fill="hold">
                            <p:stCondLst>
                              <p:cond delay="113500"/>
                            </p:stCondLst>
                            <p:childTnLst>
                              <p:par>
                                <p:cTn id="34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4" fill="hold">
                            <p:stCondLst>
                              <p:cond delay="113500"/>
                            </p:stCondLst>
                            <p:childTnLst>
                              <p:par>
                                <p:cTn id="34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7" fill="hold">
                            <p:stCondLst>
                              <p:cond delay="113500"/>
                            </p:stCondLst>
                            <p:childTnLst>
                              <p:par>
                                <p:cTn id="342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0" fill="hold">
                            <p:stCondLst>
                              <p:cond delay="114000"/>
                            </p:stCondLst>
                            <p:childTnLst>
                              <p:par>
                                <p:cTn id="34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3" fill="hold">
                            <p:stCondLst>
                              <p:cond delay="114000"/>
                            </p:stCondLst>
                            <p:childTnLst>
                              <p:par>
                                <p:cTn id="34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6" fill="hold">
                            <p:stCondLst>
                              <p:cond delay="114000"/>
                            </p:stCondLst>
                            <p:childTnLst>
                              <p:par>
                                <p:cTn id="34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9" fill="hold">
                            <p:stCondLst>
                              <p:cond delay="114000"/>
                            </p:stCondLst>
                            <p:childTnLst>
                              <p:par>
                                <p:cTn id="344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2" fill="hold">
                            <p:stCondLst>
                              <p:cond delay="114500"/>
                            </p:stCondLst>
                            <p:childTnLst>
                              <p:par>
                                <p:cTn id="34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5" fill="hold">
                            <p:stCondLst>
                              <p:cond delay="114500"/>
                            </p:stCondLst>
                            <p:childTnLst>
                              <p:par>
                                <p:cTn id="34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8" fill="hold">
                            <p:stCondLst>
                              <p:cond delay="114500"/>
                            </p:stCondLst>
                            <p:childTnLst>
                              <p:par>
                                <p:cTn id="34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1" fill="hold">
                            <p:stCondLst>
                              <p:cond delay="114500"/>
                            </p:stCondLst>
                            <p:childTnLst>
                              <p:par>
                                <p:cTn id="34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4" fill="hold">
                            <p:stCondLst>
                              <p:cond delay="114500"/>
                            </p:stCondLst>
                            <p:childTnLst>
                              <p:par>
                                <p:cTn id="34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7" fill="hold">
                            <p:stCondLst>
                              <p:cond delay="114500"/>
                            </p:stCondLst>
                            <p:childTnLst>
                              <p:par>
                                <p:cTn id="34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0" fill="hold">
                            <p:stCondLst>
                              <p:cond delay="114500"/>
                            </p:stCondLst>
                            <p:childTnLst>
                              <p:par>
                                <p:cTn id="34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3" fill="hold">
                            <p:stCondLst>
                              <p:cond delay="114500"/>
                            </p:stCondLst>
                            <p:childTnLst>
                              <p:par>
                                <p:cTn id="346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6" fill="hold">
                            <p:stCondLst>
                              <p:cond delay="115000"/>
                            </p:stCondLst>
                            <p:childTnLst>
                              <p:par>
                                <p:cTn id="34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9" fill="hold">
                            <p:stCondLst>
                              <p:cond delay="115000"/>
                            </p:stCondLst>
                            <p:childTnLst>
                              <p:par>
                                <p:cTn id="34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2" fill="hold">
                            <p:stCondLst>
                              <p:cond delay="115000"/>
                            </p:stCondLst>
                            <p:childTnLst>
                              <p:par>
                                <p:cTn id="34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5" fill="hold">
                            <p:stCondLst>
                              <p:cond delay="115000"/>
                            </p:stCondLst>
                            <p:childTnLst>
                              <p:par>
                                <p:cTn id="347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8" fill="hold">
                            <p:stCondLst>
                              <p:cond delay="115500"/>
                            </p:stCondLst>
                            <p:childTnLst>
                              <p:par>
                                <p:cTn id="347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1" fill="hold">
                            <p:stCondLst>
                              <p:cond delay="115500"/>
                            </p:stCondLst>
                            <p:childTnLst>
                              <p:par>
                                <p:cTn id="34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4" fill="hold">
                            <p:stCondLst>
                              <p:cond delay="115500"/>
                            </p:stCondLst>
                            <p:childTnLst>
                              <p:par>
                                <p:cTn id="34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7" fill="hold">
                            <p:stCondLst>
                              <p:cond delay="115500"/>
                            </p:stCondLst>
                            <p:childTnLst>
                              <p:par>
                                <p:cTn id="348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0" fill="hold">
                            <p:stCondLst>
                              <p:cond delay="116000"/>
                            </p:stCondLst>
                            <p:childTnLst>
                              <p:par>
                                <p:cTn id="349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3" fill="hold">
                            <p:stCondLst>
                              <p:cond delay="116000"/>
                            </p:stCondLst>
                            <p:childTnLst>
                              <p:par>
                                <p:cTn id="34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6" fill="hold">
                            <p:stCondLst>
                              <p:cond delay="116000"/>
                            </p:stCondLst>
                            <p:childTnLst>
                              <p:par>
                                <p:cTn id="34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9" fill="hold">
                            <p:stCondLst>
                              <p:cond delay="116000"/>
                            </p:stCondLst>
                            <p:childTnLst>
                              <p:par>
                                <p:cTn id="350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2" fill="hold">
                            <p:stCondLst>
                              <p:cond delay="116500"/>
                            </p:stCondLst>
                            <p:childTnLst>
                              <p:par>
                                <p:cTn id="350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5" fill="hold">
                            <p:stCondLst>
                              <p:cond delay="116500"/>
                            </p:stCondLst>
                            <p:childTnLst>
                              <p:par>
                                <p:cTn id="35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8" fill="hold">
                            <p:stCondLst>
                              <p:cond delay="116500"/>
                            </p:stCondLst>
                            <p:childTnLst>
                              <p:par>
                                <p:cTn id="35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1" fill="hold">
                            <p:stCondLst>
                              <p:cond delay="116500"/>
                            </p:stCondLst>
                            <p:childTnLst>
                              <p:par>
                                <p:cTn id="35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4" fill="hold">
                            <p:stCondLst>
                              <p:cond delay="116500"/>
                            </p:stCondLst>
                            <p:childTnLst>
                              <p:par>
                                <p:cTn id="35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7" fill="hold">
                            <p:stCondLst>
                              <p:cond delay="116500"/>
                            </p:stCondLst>
                            <p:childTnLst>
                              <p:par>
                                <p:cTn id="35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0" fill="hold">
                            <p:stCondLst>
                              <p:cond delay="116500"/>
                            </p:stCondLst>
                            <p:childTnLst>
                              <p:par>
                                <p:cTn id="35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3" fill="hold">
                            <p:stCondLst>
                              <p:cond delay="116500"/>
                            </p:stCondLst>
                            <p:childTnLst>
                              <p:par>
                                <p:cTn id="352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6" fill="hold">
                            <p:stCondLst>
                              <p:cond delay="117000"/>
                            </p:stCondLst>
                            <p:childTnLst>
                              <p:par>
                                <p:cTn id="35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9" fill="hold">
                            <p:stCondLst>
                              <p:cond delay="117000"/>
                            </p:stCondLst>
                            <p:childTnLst>
                              <p:par>
                                <p:cTn id="35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2" fill="hold">
                            <p:stCondLst>
                              <p:cond delay="117000"/>
                            </p:stCondLst>
                            <p:childTnLst>
                              <p:par>
                                <p:cTn id="35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5" fill="hold">
                            <p:stCondLst>
                              <p:cond delay="117000"/>
                            </p:stCondLst>
                            <p:childTnLst>
                              <p:par>
                                <p:cTn id="353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8" fill="hold">
                            <p:stCondLst>
                              <p:cond delay="117500"/>
                            </p:stCondLst>
                            <p:childTnLst>
                              <p:par>
                                <p:cTn id="35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1" fill="hold">
                            <p:stCondLst>
                              <p:cond delay="117500"/>
                            </p:stCondLst>
                            <p:childTnLst>
                              <p:par>
                                <p:cTn id="35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4" fill="hold">
                            <p:stCondLst>
                              <p:cond delay="117500"/>
                            </p:stCondLst>
                            <p:childTnLst>
                              <p:par>
                                <p:cTn id="35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7" fill="hold">
                            <p:stCondLst>
                              <p:cond delay="117500"/>
                            </p:stCondLst>
                            <p:childTnLst>
                              <p:par>
                                <p:cTn id="354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0" fill="hold">
                            <p:stCondLst>
                              <p:cond delay="118000"/>
                            </p:stCondLst>
                            <p:childTnLst>
                              <p:par>
                                <p:cTn id="35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3" fill="hold">
                            <p:stCondLst>
                              <p:cond delay="118000"/>
                            </p:stCondLst>
                            <p:childTnLst>
                              <p:par>
                                <p:cTn id="35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6" fill="hold">
                            <p:stCondLst>
                              <p:cond delay="118000"/>
                            </p:stCondLst>
                            <p:childTnLst>
                              <p:par>
                                <p:cTn id="35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9" fill="hold">
                            <p:stCondLst>
                              <p:cond delay="118000"/>
                            </p:stCondLst>
                            <p:childTnLst>
                              <p:par>
                                <p:cTn id="356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2" fill="hold">
                            <p:stCondLst>
                              <p:cond delay="118500"/>
                            </p:stCondLst>
                            <p:childTnLst>
                              <p:par>
                                <p:cTn id="356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5" fill="hold">
                            <p:stCondLst>
                              <p:cond delay="118500"/>
                            </p:stCondLst>
                            <p:childTnLst>
                              <p:par>
                                <p:cTn id="35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8" fill="hold">
                            <p:stCondLst>
                              <p:cond delay="118500"/>
                            </p:stCondLst>
                            <p:childTnLst>
                              <p:par>
                                <p:cTn id="35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1" fill="hold">
                            <p:stCondLst>
                              <p:cond delay="118500"/>
                            </p:stCondLst>
                            <p:childTnLst>
                              <p:par>
                                <p:cTn id="357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4" fill="hold">
                            <p:stCondLst>
                              <p:cond delay="118500"/>
                            </p:stCondLst>
                            <p:childTnLst>
                              <p:par>
                                <p:cTn id="357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7" fill="hold">
                            <p:stCondLst>
                              <p:cond delay="118500"/>
                            </p:stCondLst>
                            <p:childTnLst>
                              <p:par>
                                <p:cTn id="35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0" fill="hold">
                            <p:stCondLst>
                              <p:cond delay="118500"/>
                            </p:stCondLst>
                            <p:childTnLst>
                              <p:par>
                                <p:cTn id="35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3" fill="hold">
                            <p:stCondLst>
                              <p:cond delay="118500"/>
                            </p:stCondLst>
                            <p:childTnLst>
                              <p:par>
                                <p:cTn id="358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6" fill="hold">
                            <p:stCondLst>
                              <p:cond delay="119000"/>
                            </p:stCondLst>
                            <p:childTnLst>
                              <p:par>
                                <p:cTn id="35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9" fill="hold">
                            <p:stCondLst>
                              <p:cond delay="119000"/>
                            </p:stCondLst>
                            <p:childTnLst>
                              <p:par>
                                <p:cTn id="35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2" fill="hold">
                            <p:stCondLst>
                              <p:cond delay="119000"/>
                            </p:stCondLst>
                            <p:childTnLst>
                              <p:par>
                                <p:cTn id="35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5" fill="hold">
                            <p:stCondLst>
                              <p:cond delay="119000"/>
                            </p:stCondLst>
                            <p:childTnLst>
                              <p:par>
                                <p:cTn id="359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8" fill="hold">
                            <p:stCondLst>
                              <p:cond delay="119500"/>
                            </p:stCondLst>
                            <p:childTnLst>
                              <p:par>
                                <p:cTn id="359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1" fill="hold">
                            <p:stCondLst>
                              <p:cond delay="119500"/>
                            </p:stCondLst>
                            <p:childTnLst>
                              <p:par>
                                <p:cTn id="36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4" fill="hold">
                            <p:stCondLst>
                              <p:cond delay="119500"/>
                            </p:stCondLst>
                            <p:childTnLst>
                              <p:par>
                                <p:cTn id="36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7" fill="hold">
                            <p:stCondLst>
                              <p:cond delay="119500"/>
                            </p:stCondLst>
                            <p:childTnLst>
                              <p:par>
                                <p:cTn id="360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0" fill="hold">
                            <p:stCondLst>
                              <p:cond delay="120000"/>
                            </p:stCondLst>
                            <p:childTnLst>
                              <p:par>
                                <p:cTn id="36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3" fill="hold">
                            <p:stCondLst>
                              <p:cond delay="120000"/>
                            </p:stCondLst>
                            <p:childTnLst>
                              <p:par>
                                <p:cTn id="36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6" fill="hold">
                            <p:stCondLst>
                              <p:cond delay="120000"/>
                            </p:stCondLst>
                            <p:childTnLst>
                              <p:par>
                                <p:cTn id="36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9" fill="hold">
                            <p:stCondLst>
                              <p:cond delay="120000"/>
                            </p:stCondLst>
                            <p:childTnLst>
                              <p:par>
                                <p:cTn id="362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2" fill="hold">
                            <p:stCondLst>
                              <p:cond delay="120500"/>
                            </p:stCondLst>
                            <p:childTnLst>
                              <p:par>
                                <p:cTn id="36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5" fill="hold">
                            <p:stCondLst>
                              <p:cond delay="120500"/>
                            </p:stCondLst>
                            <p:childTnLst>
                              <p:par>
                                <p:cTn id="36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8" fill="hold">
                            <p:stCondLst>
                              <p:cond delay="120500"/>
                            </p:stCondLst>
                            <p:childTnLst>
                              <p:par>
                                <p:cTn id="36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1" fill="hold">
                            <p:stCondLst>
                              <p:cond delay="120500"/>
                            </p:stCondLst>
                            <p:childTnLst>
                              <p:par>
                                <p:cTn id="36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4" fill="hold">
                            <p:stCondLst>
                              <p:cond delay="120500"/>
                            </p:stCondLst>
                            <p:childTnLst>
                              <p:par>
                                <p:cTn id="36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7" fill="hold">
                            <p:stCondLst>
                              <p:cond delay="120500"/>
                            </p:stCondLst>
                            <p:childTnLst>
                              <p:par>
                                <p:cTn id="36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0" fill="hold">
                            <p:stCondLst>
                              <p:cond delay="120500"/>
                            </p:stCondLst>
                            <p:childTnLst>
                              <p:par>
                                <p:cTn id="36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3" fill="hold">
                            <p:stCondLst>
                              <p:cond delay="120500"/>
                            </p:stCondLst>
                            <p:childTnLst>
                              <p:par>
                                <p:cTn id="364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6" fill="hold">
                            <p:stCondLst>
                              <p:cond delay="121000"/>
                            </p:stCondLst>
                            <p:childTnLst>
                              <p:par>
                                <p:cTn id="36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9" fill="hold">
                            <p:stCondLst>
                              <p:cond delay="121000"/>
                            </p:stCondLst>
                            <p:childTnLst>
                              <p:par>
                                <p:cTn id="36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2" fill="hold">
                            <p:stCondLst>
                              <p:cond delay="121000"/>
                            </p:stCondLst>
                            <p:childTnLst>
                              <p:par>
                                <p:cTn id="36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5" fill="hold">
                            <p:stCondLst>
                              <p:cond delay="121000"/>
                            </p:stCondLst>
                            <p:childTnLst>
                              <p:par>
                                <p:cTn id="365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8" fill="hold">
                            <p:stCondLst>
                              <p:cond delay="121500"/>
                            </p:stCondLst>
                            <p:childTnLst>
                              <p:par>
                                <p:cTn id="36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1" fill="hold">
                            <p:stCondLst>
                              <p:cond delay="121500"/>
                            </p:stCondLst>
                            <p:childTnLst>
                              <p:par>
                                <p:cTn id="36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4" fill="hold">
                            <p:stCondLst>
                              <p:cond delay="121500"/>
                            </p:stCondLst>
                            <p:childTnLst>
                              <p:par>
                                <p:cTn id="36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7" fill="hold">
                            <p:stCondLst>
                              <p:cond delay="121500"/>
                            </p:stCondLst>
                            <p:childTnLst>
                              <p:par>
                                <p:cTn id="366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0" fill="hold">
                            <p:stCondLst>
                              <p:cond delay="122000"/>
                            </p:stCondLst>
                            <p:childTnLst>
                              <p:par>
                                <p:cTn id="36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3" fill="hold">
                            <p:stCondLst>
                              <p:cond delay="122000"/>
                            </p:stCondLst>
                            <p:childTnLst>
                              <p:par>
                                <p:cTn id="36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6" fill="hold">
                            <p:stCondLst>
                              <p:cond delay="122000"/>
                            </p:stCondLst>
                            <p:childTnLst>
                              <p:par>
                                <p:cTn id="36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9" fill="hold">
                            <p:stCondLst>
                              <p:cond delay="122000"/>
                            </p:stCondLst>
                            <p:childTnLst>
                              <p:par>
                                <p:cTn id="368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2" fill="hold">
                            <p:stCondLst>
                              <p:cond delay="122500"/>
                            </p:stCondLst>
                            <p:childTnLst>
                              <p:par>
                                <p:cTn id="368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5" fill="hold">
                            <p:stCondLst>
                              <p:cond delay="122500"/>
                            </p:stCondLst>
                            <p:childTnLst>
                              <p:par>
                                <p:cTn id="36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8" fill="hold">
                            <p:stCondLst>
                              <p:cond delay="122500"/>
                            </p:stCondLst>
                            <p:childTnLst>
                              <p:par>
                                <p:cTn id="36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1" fill="hold">
                            <p:stCondLst>
                              <p:cond delay="122500"/>
                            </p:stCondLst>
                            <p:childTnLst>
                              <p:par>
                                <p:cTn id="369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4" fill="hold">
                            <p:stCondLst>
                              <p:cond delay="122500"/>
                            </p:stCondLst>
                            <p:childTnLst>
                              <p:par>
                                <p:cTn id="369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7" fill="hold">
                            <p:stCondLst>
                              <p:cond delay="122500"/>
                            </p:stCondLst>
                            <p:childTnLst>
                              <p:par>
                                <p:cTn id="36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0" fill="hold">
                            <p:stCondLst>
                              <p:cond delay="122500"/>
                            </p:stCondLst>
                            <p:childTnLst>
                              <p:par>
                                <p:cTn id="37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3" fill="hold">
                            <p:stCondLst>
                              <p:cond delay="122500"/>
                            </p:stCondLst>
                            <p:childTnLst>
                              <p:par>
                                <p:cTn id="370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6" fill="hold">
                            <p:stCondLst>
                              <p:cond delay="123000"/>
                            </p:stCondLst>
                            <p:childTnLst>
                              <p:par>
                                <p:cTn id="370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9" fill="hold">
                            <p:stCondLst>
                              <p:cond delay="123000"/>
                            </p:stCondLst>
                            <p:childTnLst>
                              <p:par>
                                <p:cTn id="37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2" fill="hold">
                            <p:stCondLst>
                              <p:cond delay="123000"/>
                            </p:stCondLst>
                            <p:childTnLst>
                              <p:par>
                                <p:cTn id="37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5" fill="hold">
                            <p:stCondLst>
                              <p:cond delay="123000"/>
                            </p:stCondLst>
                            <p:childTnLst>
                              <p:par>
                                <p:cTn id="371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8" fill="hold">
                            <p:stCondLst>
                              <p:cond delay="123500"/>
                            </p:stCondLst>
                            <p:childTnLst>
                              <p:par>
                                <p:cTn id="37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1" fill="hold">
                            <p:stCondLst>
                              <p:cond delay="123500"/>
                            </p:stCondLst>
                            <p:childTnLst>
                              <p:par>
                                <p:cTn id="37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4" fill="hold">
                            <p:stCondLst>
                              <p:cond delay="123500"/>
                            </p:stCondLst>
                            <p:childTnLst>
                              <p:par>
                                <p:cTn id="37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7" fill="hold">
                            <p:stCondLst>
                              <p:cond delay="123500"/>
                            </p:stCondLst>
                            <p:childTnLst>
                              <p:par>
                                <p:cTn id="372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0" fill="hold">
                            <p:stCondLst>
                              <p:cond delay="124000"/>
                            </p:stCondLst>
                            <p:childTnLst>
                              <p:par>
                                <p:cTn id="37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3" fill="hold">
                            <p:stCondLst>
                              <p:cond delay="124000"/>
                            </p:stCondLst>
                            <p:childTnLst>
                              <p:par>
                                <p:cTn id="37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6" fill="hold">
                            <p:stCondLst>
                              <p:cond delay="124000"/>
                            </p:stCondLst>
                            <p:childTnLst>
                              <p:par>
                                <p:cTn id="37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9" fill="hold">
                            <p:stCondLst>
                              <p:cond delay="124000"/>
                            </p:stCondLst>
                            <p:childTnLst>
                              <p:par>
                                <p:cTn id="374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2" fill="hold">
                            <p:stCondLst>
                              <p:cond delay="124500"/>
                            </p:stCondLst>
                            <p:childTnLst>
                              <p:par>
                                <p:cTn id="37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5" fill="hold">
                            <p:stCondLst>
                              <p:cond delay="124500"/>
                            </p:stCondLst>
                            <p:childTnLst>
                              <p:par>
                                <p:cTn id="37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8" fill="hold">
                            <p:stCondLst>
                              <p:cond delay="124500"/>
                            </p:stCondLst>
                            <p:childTnLst>
                              <p:par>
                                <p:cTn id="37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1" fill="hold">
                            <p:stCondLst>
                              <p:cond delay="124500"/>
                            </p:stCondLst>
                            <p:childTnLst>
                              <p:par>
                                <p:cTn id="37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4" fill="hold">
                            <p:stCondLst>
                              <p:cond delay="124500"/>
                            </p:stCondLst>
                            <p:childTnLst>
                              <p:par>
                                <p:cTn id="37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7" fill="hold">
                            <p:stCondLst>
                              <p:cond delay="124500"/>
                            </p:stCondLst>
                            <p:childTnLst>
                              <p:par>
                                <p:cTn id="37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0" fill="hold">
                            <p:stCondLst>
                              <p:cond delay="124500"/>
                            </p:stCondLst>
                            <p:childTnLst>
                              <p:par>
                                <p:cTn id="37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3" fill="hold">
                            <p:stCondLst>
                              <p:cond delay="124500"/>
                            </p:stCondLst>
                            <p:childTnLst>
                              <p:par>
                                <p:cTn id="376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6" fill="hold">
                            <p:stCondLst>
                              <p:cond delay="125000"/>
                            </p:stCondLst>
                            <p:childTnLst>
                              <p:par>
                                <p:cTn id="37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9" fill="hold">
                            <p:stCondLst>
                              <p:cond delay="125000"/>
                            </p:stCondLst>
                            <p:childTnLst>
                              <p:par>
                                <p:cTn id="37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2" fill="hold">
                            <p:stCondLst>
                              <p:cond delay="125000"/>
                            </p:stCondLst>
                            <p:childTnLst>
                              <p:par>
                                <p:cTn id="37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5" fill="hold">
                            <p:stCondLst>
                              <p:cond delay="125000"/>
                            </p:stCondLst>
                            <p:childTnLst>
                              <p:par>
                                <p:cTn id="377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8" fill="hold">
                            <p:stCondLst>
                              <p:cond delay="125500"/>
                            </p:stCondLst>
                            <p:childTnLst>
                              <p:par>
                                <p:cTn id="377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1" fill="hold">
                            <p:stCondLst>
                              <p:cond delay="125500"/>
                            </p:stCondLst>
                            <p:childTnLst>
                              <p:par>
                                <p:cTn id="37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4" fill="hold">
                            <p:stCondLst>
                              <p:cond delay="125500"/>
                            </p:stCondLst>
                            <p:childTnLst>
                              <p:par>
                                <p:cTn id="37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7" fill="hold">
                            <p:stCondLst>
                              <p:cond delay="125500"/>
                            </p:stCondLst>
                            <p:childTnLst>
                              <p:par>
                                <p:cTn id="378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0" fill="hold">
                            <p:stCondLst>
                              <p:cond delay="126000"/>
                            </p:stCondLst>
                            <p:childTnLst>
                              <p:par>
                                <p:cTn id="379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3" fill="hold">
                            <p:stCondLst>
                              <p:cond delay="126000"/>
                            </p:stCondLst>
                            <p:childTnLst>
                              <p:par>
                                <p:cTn id="37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6" fill="hold">
                            <p:stCondLst>
                              <p:cond delay="126000"/>
                            </p:stCondLst>
                            <p:childTnLst>
                              <p:par>
                                <p:cTn id="37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9" fill="hold">
                            <p:stCondLst>
                              <p:cond delay="126000"/>
                            </p:stCondLst>
                            <p:childTnLst>
                              <p:par>
                                <p:cTn id="380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2" fill="hold">
                            <p:stCondLst>
                              <p:cond delay="126500"/>
                            </p:stCondLst>
                            <p:childTnLst>
                              <p:par>
                                <p:cTn id="380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5" fill="hold">
                            <p:stCondLst>
                              <p:cond delay="126500"/>
                            </p:stCondLst>
                            <p:childTnLst>
                              <p:par>
                                <p:cTn id="38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8" fill="hold">
                            <p:stCondLst>
                              <p:cond delay="126500"/>
                            </p:stCondLst>
                            <p:childTnLst>
                              <p:par>
                                <p:cTn id="38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1" fill="hold">
                            <p:stCondLst>
                              <p:cond delay="126500"/>
                            </p:stCondLst>
                            <p:childTnLst>
                              <p:par>
                                <p:cTn id="38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4" fill="hold">
                            <p:stCondLst>
                              <p:cond delay="126500"/>
                            </p:stCondLst>
                            <p:childTnLst>
                              <p:par>
                                <p:cTn id="38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7" fill="hold">
                            <p:stCondLst>
                              <p:cond delay="126500"/>
                            </p:stCondLst>
                            <p:childTnLst>
                              <p:par>
                                <p:cTn id="38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0" fill="hold">
                            <p:stCondLst>
                              <p:cond delay="126500"/>
                            </p:stCondLst>
                            <p:childTnLst>
                              <p:par>
                                <p:cTn id="38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3" fill="hold">
                            <p:stCondLst>
                              <p:cond delay="126500"/>
                            </p:stCondLst>
                            <p:childTnLst>
                              <p:par>
                                <p:cTn id="382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6" fill="hold">
                            <p:stCondLst>
                              <p:cond delay="127000"/>
                            </p:stCondLst>
                            <p:childTnLst>
                              <p:par>
                                <p:cTn id="38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9" fill="hold">
                            <p:stCondLst>
                              <p:cond delay="127000"/>
                            </p:stCondLst>
                            <p:childTnLst>
                              <p:par>
                                <p:cTn id="38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2" fill="hold">
                            <p:stCondLst>
                              <p:cond delay="127000"/>
                            </p:stCondLst>
                            <p:childTnLst>
                              <p:par>
                                <p:cTn id="38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5" fill="hold">
                            <p:stCondLst>
                              <p:cond delay="127000"/>
                            </p:stCondLst>
                            <p:childTnLst>
                              <p:par>
                                <p:cTn id="383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8" fill="hold">
                            <p:stCondLst>
                              <p:cond delay="127500"/>
                            </p:stCondLst>
                            <p:childTnLst>
                              <p:par>
                                <p:cTn id="38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1" fill="hold">
                            <p:stCondLst>
                              <p:cond delay="127500"/>
                            </p:stCondLst>
                            <p:childTnLst>
                              <p:par>
                                <p:cTn id="38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4" fill="hold">
                            <p:stCondLst>
                              <p:cond delay="127500"/>
                            </p:stCondLst>
                            <p:childTnLst>
                              <p:par>
                                <p:cTn id="38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7" fill="hold">
                            <p:stCondLst>
                              <p:cond delay="127500"/>
                            </p:stCondLst>
                            <p:childTnLst>
                              <p:par>
                                <p:cTn id="384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0" fill="hold">
                            <p:stCondLst>
                              <p:cond delay="128000"/>
                            </p:stCondLst>
                            <p:childTnLst>
                              <p:par>
                                <p:cTn id="38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3" fill="hold">
                      <p:stCondLst>
                        <p:cond delay="indefinite"/>
                      </p:stCondLst>
                      <p:childTnLst>
                        <p:par>
                          <p:cTn id="3854" fill="hold">
                            <p:stCondLst>
                              <p:cond delay="0"/>
                            </p:stCondLst>
                            <p:childTnLst>
                              <p:par>
                                <p:cTn id="38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122" grpId="1"/>
      <p:bldP spid="29" grpId="0"/>
      <p:bldP spid="209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022BC-37B8-029C-7528-1E7500E39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purple lights&#10;&#10;AI-generated content may be incorrect.">
            <a:extLst>
              <a:ext uri="{FF2B5EF4-FFF2-40B4-BE49-F238E27FC236}">
                <a16:creationId xmlns:a16="http://schemas.microsoft.com/office/drawing/2014/main" id="{6D5D5374-A47B-D76C-55DA-E37DC2780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4" b="6512"/>
          <a:stretch>
            <a:fillRect/>
          </a:stretch>
        </p:blipFill>
        <p:spPr>
          <a:xfrm>
            <a:off x="0" y="1282"/>
            <a:ext cx="12191980" cy="6856718"/>
          </a:xfrm>
          <a:prstGeom prst="rect">
            <a:avLst/>
          </a:prstGeom>
        </p:spPr>
      </p:pic>
      <p:sp>
        <p:nvSpPr>
          <p:cNvPr id="9" name="!!1">
            <a:extLst>
              <a:ext uri="{FF2B5EF4-FFF2-40B4-BE49-F238E27FC236}">
                <a16:creationId xmlns:a16="http://schemas.microsoft.com/office/drawing/2014/main" id="{803ACD94-82C3-D04C-A8C6-D8631EADD8F4}"/>
              </a:ext>
            </a:extLst>
          </p:cNvPr>
          <p:cNvSpPr txBox="1"/>
          <p:nvPr/>
        </p:nvSpPr>
        <p:spPr>
          <a:xfrm>
            <a:off x="0" y="2297054"/>
            <a:ext cx="121919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bg1"/>
                </a:solidFill>
                <a:effectLst/>
                <a:latin typeface="#9Slide03 Play Bold" panose="00000800000000000000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CẢI TIẾN</a:t>
            </a:r>
          </a:p>
        </p:txBody>
      </p:sp>
    </p:spTree>
    <p:extLst>
      <p:ext uri="{BB962C8B-B14F-4D97-AF65-F5344CB8AC3E}">
        <p14:creationId xmlns:p14="http://schemas.microsoft.com/office/powerpoint/2010/main" val="2128878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167</Words>
  <Application>Microsoft Office PowerPoint</Application>
  <PresentationFormat>Widescreen</PresentationFormat>
  <Paragraphs>35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#9Slide03 AmpleSoft Bold</vt:lpstr>
      <vt:lpstr>#9Slide03 Bebas Neue Bold</vt:lpstr>
      <vt:lpstr>#9Slide03 Play Bold</vt:lpstr>
      <vt:lpstr>#9Slide07 IcielCadena</vt:lpstr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Tong Thanh Loc</dc:creator>
  <cp:lastModifiedBy>Tong Thanh Loc</cp:lastModifiedBy>
  <cp:revision>10</cp:revision>
  <dcterms:created xsi:type="dcterms:W3CDTF">2025-05-10T02:35:37Z</dcterms:created>
  <dcterms:modified xsi:type="dcterms:W3CDTF">2025-05-21T16:22:44Z</dcterms:modified>
</cp:coreProperties>
</file>