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7b75652d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7b75652d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6c974c0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6c974c0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c974c0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c974c0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7bb1e5bc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7bb1e5bc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7b75652d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7b75652d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7b75652d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7b75652d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7bb1e5bc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7bb1e5bc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7bb1e5bc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7bb1e5bc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7b75652d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7b75652d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Proxy de cache de chamada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Contato com API na primeira chamada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71" y="2571751"/>
            <a:ext cx="4034349" cy="2107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475" y="962275"/>
            <a:ext cx="3667625" cy="28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Agente encapsulador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250" y="2282725"/>
            <a:ext cx="59055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</a:t>
            </a:r>
            <a:r>
              <a:rPr lang="en"/>
              <a:t>métodos</a:t>
            </a:r>
            <a:r>
              <a:rPr lang="en"/>
              <a:t> proxy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Proxy Virtual - Carregamento de recursos intensivos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Proxy Remoto - Cache de chamada</a:t>
            </a:r>
            <a:r>
              <a:rPr lang="en"/>
              <a:t> complexas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Proxy de Proteção - Encapsulamento de funções protegidas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Virtual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das imagens	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Imagens consomem muitos recursos ao serem carregadas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Quanto mais imagem em sites: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Mais 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Maior consumo de dados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Carregamento Progressivo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Placeholder na pagina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Carregamento ao acessar elemento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250" y="1489825"/>
            <a:ext cx="3806826" cy="28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1053013" y="4179600"/>
            <a:ext cx="19440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Proxy (8kb)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838" y="2727638"/>
            <a:ext cx="183832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399" y="1597775"/>
            <a:ext cx="3348000" cy="25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5084100" y="4179600"/>
            <a:ext cx="3126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Imagem real (3.17MB)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" name="Google Shape;106;p19"/>
          <p:cNvCxnSpPr/>
          <p:nvPr/>
        </p:nvCxnSpPr>
        <p:spPr>
          <a:xfrm>
            <a:off x="3086100" y="3418200"/>
            <a:ext cx="1765800" cy="8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Remoto</a:t>
            </a:r>
            <a:endParaRPr/>
          </a:p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do CEP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Site e-commerce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Convers</a:t>
            </a:r>
            <a:r>
              <a:rPr lang="en"/>
              <a:t>ão</a:t>
            </a:r>
            <a:r>
              <a:rPr lang="en"/>
              <a:t> de CEP -&gt; Rua, Bairro, Cidade, Estado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Soluções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 de dados (Ilimitado, porém caro)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 (Gratis, limite de chamadas)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17300"/>
          <a:stretch/>
        </p:blipFill>
        <p:spPr>
          <a:xfrm>
            <a:off x="5745075" y="3323725"/>
            <a:ext cx="3042775" cy="15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9003" y="1513025"/>
            <a:ext cx="2558847" cy="18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