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7744" autoAdjust="0"/>
  </p:normalViewPr>
  <p:slideViewPr>
    <p:cSldViewPr snapToGrid="0" showGuides="1">
      <p:cViewPr varScale="1">
        <p:scale>
          <a:sx n="69" d="100"/>
          <a:sy n="69" d="100"/>
        </p:scale>
        <p:origin x="60" y="24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37" d="100"/>
          <a:sy n="137" d="100"/>
        </p:scale>
        <p:origin x="52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902A5-39D1-4ED2-9C10-6A28E5B2551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3F71-746D-4B70-9074-18591AA0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F71-746D-4B70-9074-18591AA06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F71-746D-4B70-9074-18591AA06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7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F71-746D-4B70-9074-18591AA06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choco</a:t>
            </a:r>
            <a:r>
              <a:rPr lang="en-US" dirty="0"/>
              <a:t> install -y </a:t>
            </a:r>
            <a:r>
              <a:rPr lang="en-US" dirty="0" err="1"/>
              <a:t>nodejs.install</a:t>
            </a:r>
            <a:r>
              <a:rPr lang="en-US" dirty="0"/>
              <a:t> python2 jdk8</a:t>
            </a:r>
          </a:p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comes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npm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F71-746D-4B70-9074-18591AA06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F71-746D-4B70-9074-18591AA06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7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F71-746D-4B70-9074-18591AA06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  <a:p>
            <a:r>
              <a:rPr lang="fi-FI" dirty="0" err="1"/>
              <a:t>React-nativen</a:t>
            </a:r>
            <a:r>
              <a:rPr lang="fi-FI" dirty="0"/>
              <a:t> </a:t>
            </a:r>
            <a:r>
              <a:rPr lang="fi-FI" dirty="0" err="1"/>
              <a:t>docseista</a:t>
            </a:r>
            <a:r>
              <a:rPr lang="fi-FI" dirty="0"/>
              <a:t> esimerkki koodi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F71-746D-4B70-9074-18591AA06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1 </a:t>
            </a:r>
            <a:r>
              <a:rPr lang="en-US" b="1" dirty="0"/>
              <a:t>must be run from C:\Program Files\Java\</a:t>
            </a:r>
            <a:r>
              <a:rPr lang="en-US" b="1" dirty="0" err="1"/>
              <a:t>jdkx.x.x_x</a:t>
            </a:r>
            <a:r>
              <a:rPr lang="en-US" b="1" dirty="0"/>
              <a:t>\bin</a:t>
            </a:r>
            <a:r>
              <a:rPr lang="en-US" dirty="0"/>
              <a:t>. </a:t>
            </a:r>
            <a:r>
              <a:rPr lang="fi-FI" dirty="0" err="1"/>
              <a:t>Generate</a:t>
            </a:r>
            <a:r>
              <a:rPr lang="fi-FI" dirty="0"/>
              <a:t> a </a:t>
            </a:r>
            <a:r>
              <a:rPr lang="fi-FI" dirty="0" err="1"/>
              <a:t>signing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 – </a:t>
            </a:r>
            <a:r>
              <a:rPr lang="fi-FI" dirty="0" err="1"/>
              <a:t>valid</a:t>
            </a:r>
            <a:r>
              <a:rPr lang="fi-FI" dirty="0"/>
              <a:t> for 10000 </a:t>
            </a:r>
            <a:r>
              <a:rPr lang="fi-FI" dirty="0" err="1"/>
              <a:t>days</a:t>
            </a:r>
            <a:r>
              <a:rPr lang="fi-FI" dirty="0"/>
              <a:t> – </a:t>
            </a:r>
            <a:r>
              <a:rPr lang="fi-FI" dirty="0" err="1"/>
              <a:t>Keep</a:t>
            </a:r>
            <a:r>
              <a:rPr lang="fi-FI" dirty="0"/>
              <a:t> </a:t>
            </a:r>
            <a:r>
              <a:rPr lang="fi-FI" dirty="0" err="1"/>
              <a:t>keystore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private</a:t>
            </a:r>
            <a:r>
              <a:rPr lang="fi-FI" dirty="0"/>
              <a:t> and </a:t>
            </a:r>
            <a:r>
              <a:rPr lang="fi-FI" dirty="0" err="1"/>
              <a:t>dont</a:t>
            </a:r>
            <a:r>
              <a:rPr lang="fi-FI" dirty="0"/>
              <a:t> </a:t>
            </a:r>
            <a:r>
              <a:rPr lang="fi-FI" dirty="0" err="1"/>
              <a:t>commit</a:t>
            </a:r>
            <a:r>
              <a:rPr lang="fi-FI" dirty="0"/>
              <a:t> to version </a:t>
            </a:r>
            <a:r>
              <a:rPr lang="fi-FI" dirty="0" err="1"/>
              <a:t>control</a:t>
            </a:r>
            <a:endParaRPr lang="fi-FI" dirty="0"/>
          </a:p>
          <a:p>
            <a:r>
              <a:rPr lang="fi-FI" dirty="0"/>
              <a:t>2 </a:t>
            </a:r>
            <a:r>
              <a:rPr lang="fi-FI" dirty="0" err="1"/>
              <a:t>Setting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gradle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–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gradle.properties</a:t>
            </a:r>
            <a:endParaRPr lang="fi-FI" dirty="0"/>
          </a:p>
          <a:p>
            <a:r>
              <a:rPr lang="fi-FI" dirty="0"/>
              <a:t>3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signing</a:t>
            </a:r>
            <a:r>
              <a:rPr lang="fi-FI" dirty="0"/>
              <a:t> </a:t>
            </a:r>
            <a:r>
              <a:rPr lang="fi-FI" dirty="0" err="1"/>
              <a:t>config</a:t>
            </a:r>
            <a:r>
              <a:rPr lang="fi-FI" dirty="0"/>
              <a:t> to </a:t>
            </a:r>
            <a:r>
              <a:rPr lang="fi-FI" dirty="0" err="1"/>
              <a:t>gradle</a:t>
            </a:r>
            <a:r>
              <a:rPr lang="fi-FI" dirty="0"/>
              <a:t> </a:t>
            </a:r>
            <a:r>
              <a:rPr lang="fi-FI" dirty="0" err="1"/>
              <a:t>config</a:t>
            </a:r>
            <a:r>
              <a:rPr lang="fi-FI" dirty="0"/>
              <a:t>, </a:t>
            </a:r>
            <a:r>
              <a:rPr lang="fi-FI" dirty="0" err="1"/>
              <a:t>build.gradle</a:t>
            </a:r>
            <a:br>
              <a:rPr lang="en-US" dirty="0"/>
            </a:br>
            <a:r>
              <a:rPr lang="en-US" dirty="0"/>
              <a:t>4 Generate the release APK $ cd android &amp;&amp; ./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err="1"/>
              <a:t>assembleRelease</a:t>
            </a:r>
            <a:endParaRPr lang="fi-FI" dirty="0"/>
          </a:p>
          <a:p>
            <a:r>
              <a:rPr lang="fi-FI" dirty="0"/>
              <a:t>5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release </a:t>
            </a:r>
            <a:r>
              <a:rPr lang="fi-FI" dirty="0" err="1"/>
              <a:t>build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en-US" dirty="0"/>
              <a:t>$ react-native run-android --variant=release</a:t>
            </a:r>
            <a:endParaRPr lang="fi-FI" dirty="0"/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F71-746D-4B70-9074-18591AA06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A1CD-6129-4D3C-849F-D40C2055ECA3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91F-5848-4993-8D16-04A7A8B13528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5E2A-154C-4BF6-AE66-393B84F0D880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45E2-A8C2-44B0-A0CD-A84F36744920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9A72-DFC1-4CBD-867E-714FEB86E387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9B30-CF96-41CE-B0E6-55D7071101A0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830-D0D2-418D-943D-D517E2D5410D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4718-D791-45CD-AB95-B2EF3C68C2E1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DC4-EE7C-4C6B-92E7-CF9F095C87EB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34BB-BADD-45D9-8C1C-00F719EE3606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902D-5BFC-496C-B822-1A4E5179712A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859-198F-4640-A31F-CC7EA9F58810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E075-10CF-43DA-8649-5BF63821195E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DAF3-680C-42F4-A944-5DC9B486F187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3D94-754A-4B8F-860E-9F6F9ADFE92A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0818-4B04-4107-A324-E374779EAF8B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867-E83B-4C05-81EE-F4D8B9B5D5E2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1A836E-7768-4BE4-B5EB-6ACAB8A95155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Tx/>
        <a:buBlip>
          <a:blip r:embed="rId23"/>
        </a:buBlip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Tx/>
        <a:buBlip>
          <a:blip r:embed="rId23"/>
        </a:buBlip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Tx/>
        <a:buBlip>
          <a:blip r:embed="rId23"/>
        </a:buBlip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Tx/>
        <a:buBlip>
          <a:blip r:embed="rId23"/>
        </a:buBlip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Tx/>
        <a:buBlip>
          <a:blip r:embed="rId23"/>
        </a:buBlip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58BAE2-C999-43F9-AF99-4D656531C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454" y="1447800"/>
            <a:ext cx="6854019" cy="3329581"/>
          </a:xfrm>
        </p:spPr>
        <p:txBody>
          <a:bodyPr/>
          <a:lstStyle/>
          <a:p>
            <a:br>
              <a:rPr lang="fi-FI" dirty="0"/>
            </a:b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Native</a:t>
            </a:r>
            <a:br>
              <a:rPr lang="fi-FI" dirty="0"/>
            </a:b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A6089BE-B85B-4FA8-8047-4AB10AF08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Mobile Application Dev - TTOW0610</a:t>
            </a:r>
          </a:p>
          <a:p>
            <a:r>
              <a:rPr lang="fi-FI" dirty="0"/>
              <a:t>Jani Kerttula &amp; Lauri virtanen</a:t>
            </a:r>
            <a:endParaRPr lang="en-US" dirty="0"/>
          </a:p>
          <a:p>
            <a:endParaRPr lang="en-US" dirty="0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1DB4DF17-2059-4DC7-AAF8-968CF5AB9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955" y="1683840"/>
            <a:ext cx="2857500" cy="2857500"/>
          </a:xfrm>
          <a:prstGeom prst="rect">
            <a:avLst/>
          </a:prstGeo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90AEFDA-39A3-4CEC-92DC-74A68D4F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DE4001-C331-44AC-80AC-7DBDE236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7" y="695195"/>
            <a:ext cx="5526566" cy="2733805"/>
          </a:xfrm>
        </p:spPr>
        <p:txBody>
          <a:bodyPr>
            <a:noAutofit/>
          </a:bodyPr>
          <a:lstStyle/>
          <a:p>
            <a:r>
              <a:rPr lang="fi-FI" sz="5400" b="1" dirty="0" err="1">
                <a:solidFill>
                  <a:schemeClr val="tx1"/>
                </a:solidFill>
              </a:rPr>
              <a:t>React</a:t>
            </a:r>
            <a:r>
              <a:rPr lang="fi-FI" sz="5400" b="1" dirty="0">
                <a:solidFill>
                  <a:schemeClr val="tx1"/>
                </a:solidFill>
              </a:rPr>
              <a:t> </a:t>
            </a:r>
            <a:r>
              <a:rPr lang="fi-FI" sz="5400" b="1" dirty="0" err="1">
                <a:solidFill>
                  <a:schemeClr val="tx1"/>
                </a:solidFill>
              </a:rPr>
              <a:t>Native</a:t>
            </a:r>
            <a:r>
              <a:rPr lang="fi-FI" sz="5400" b="1" dirty="0">
                <a:solidFill>
                  <a:schemeClr val="tx1"/>
                </a:solidFill>
              </a:rPr>
              <a:t> is </a:t>
            </a:r>
            <a:r>
              <a:rPr lang="fi-FI" sz="5400" b="1" dirty="0" err="1">
                <a:solidFill>
                  <a:schemeClr val="tx1"/>
                </a:solidFill>
              </a:rPr>
              <a:t>multiplatform</a:t>
            </a:r>
            <a:r>
              <a:rPr lang="fi-FI" sz="5400" b="1" dirty="0">
                <a:solidFill>
                  <a:schemeClr val="tx1"/>
                </a:solidFill>
              </a:rPr>
              <a:t> </a:t>
            </a:r>
            <a:r>
              <a:rPr lang="fi-FI" sz="5400" b="1" dirty="0" err="1">
                <a:solidFill>
                  <a:schemeClr val="tx1"/>
                </a:solidFill>
              </a:rPr>
              <a:t>framework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6" name="Kuvan paikkamerkki 5">
            <a:extLst>
              <a:ext uri="{FF2B5EF4-FFF2-40B4-BE49-F238E27FC236}">
                <a16:creationId xmlns:a16="http://schemas.microsoft.com/office/drawing/2014/main" id="{3ACDC8D7-D9B1-4E4E-975E-1216EEC410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373" r="97"/>
          <a:stretch/>
        </p:blipFill>
        <p:spPr>
          <a:xfrm>
            <a:off x="6795370" y="1371600"/>
            <a:ext cx="4302690" cy="4572000"/>
          </a:xfrm>
        </p:spPr>
      </p:pic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2AA97D0-C639-469B-824C-4D5A2FD1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2743200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i-FI" sz="2800" dirty="0" err="1">
                <a:solidFill>
                  <a:schemeClr val="tx1">
                    <a:lumMod val="85000"/>
                  </a:schemeClr>
                </a:solidFill>
              </a:rPr>
              <a:t>You</a:t>
            </a:r>
            <a:r>
              <a:rPr lang="fi-FI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tx1">
                    <a:lumMod val="85000"/>
                  </a:schemeClr>
                </a:solidFill>
              </a:rPr>
              <a:t>can</a:t>
            </a:r>
            <a:r>
              <a:rPr lang="fi-FI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tx1">
                    <a:lumMod val="85000"/>
                  </a:schemeClr>
                </a:solidFill>
              </a:rPr>
              <a:t>create</a:t>
            </a:r>
            <a:r>
              <a:rPr lang="fi-FI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tx1">
                    <a:lumMod val="85000"/>
                  </a:schemeClr>
                </a:solidFill>
              </a:rPr>
              <a:t>apps</a:t>
            </a:r>
            <a:r>
              <a:rPr lang="fi-FI" sz="2800" dirty="0">
                <a:solidFill>
                  <a:schemeClr val="tx1">
                    <a:lumMod val="85000"/>
                  </a:schemeClr>
                </a:solidFill>
              </a:rPr>
              <a:t> for iOS and Android </a:t>
            </a:r>
            <a:r>
              <a:rPr lang="fi-FI" sz="2800" dirty="0" err="1">
                <a:solidFill>
                  <a:schemeClr val="tx1">
                    <a:lumMod val="85000"/>
                  </a:schemeClr>
                </a:solidFill>
              </a:rPr>
              <a:t>using</a:t>
            </a:r>
            <a:r>
              <a:rPr lang="fi-FI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tx1">
                    <a:lumMod val="85000"/>
                  </a:schemeClr>
                </a:solidFill>
              </a:rPr>
              <a:t>only</a:t>
            </a:r>
            <a:r>
              <a:rPr lang="fi-FI" sz="2800" dirty="0">
                <a:solidFill>
                  <a:schemeClr val="tx1">
                    <a:lumMod val="85000"/>
                  </a:schemeClr>
                </a:solidFill>
              </a:rPr>
              <a:t> JavaScript </a:t>
            </a:r>
          </a:p>
          <a:p>
            <a:pPr marL="457200" indent="-4572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i-FI" sz="2800" dirty="0">
                <a:solidFill>
                  <a:schemeClr val="tx1">
                    <a:lumMod val="85000"/>
                  </a:schemeClr>
                </a:solidFill>
              </a:rPr>
              <a:t>Hot </a:t>
            </a:r>
            <a:r>
              <a:rPr lang="fi-FI" sz="2800" dirty="0" err="1">
                <a:solidFill>
                  <a:schemeClr val="tx1">
                    <a:lumMod val="85000"/>
                  </a:schemeClr>
                </a:solidFill>
              </a:rPr>
              <a:t>Reloading</a:t>
            </a:r>
            <a:endParaRPr 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Dian numeron paikkamerkki 2">
            <a:extLst>
              <a:ext uri="{FF2B5EF4-FFF2-40B4-BE49-F238E27FC236}">
                <a16:creationId xmlns:a16="http://schemas.microsoft.com/office/drawing/2014/main" id="{E82434F8-CD16-4305-8768-53055430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158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EB856E4-1068-4F03-B975-55616E13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/>
              <a:t>Needed</a:t>
            </a:r>
            <a:r>
              <a:rPr lang="fi-FI" b="1" dirty="0"/>
              <a:t> </a:t>
            </a:r>
            <a:r>
              <a:rPr lang="fi-FI" b="1" dirty="0" err="1"/>
              <a:t>architectures</a:t>
            </a:r>
            <a:endParaRPr lang="en-US" b="1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7FBE25B-1436-4E09-A862-437A7D6EF5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Android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Nodejs</a:t>
            </a:r>
            <a:endParaRPr lang="fi-FI" dirty="0">
              <a:solidFill>
                <a:schemeClr val="tx1">
                  <a:lumMod val="85000"/>
                </a:schemeClr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Java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development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kit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(JDK)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Python 2</a:t>
            </a:r>
          </a:p>
          <a:p>
            <a:pPr marL="0" indent="0">
              <a:buNone/>
            </a:pPr>
            <a:endParaRPr lang="fi-FI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BAFC5A8-99B6-4B59-9C0D-95E4963547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iOs</a:t>
            </a:r>
            <a:endParaRPr lang="fi-FI" dirty="0">
              <a:solidFill>
                <a:schemeClr val="tx1">
                  <a:lumMod val="85000"/>
                </a:schemeClr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You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need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to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use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MacOS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with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Watchman</a:t>
            </a:r>
            <a:endParaRPr lang="fi-FI" dirty="0">
              <a:solidFill>
                <a:schemeClr val="tx1">
                  <a:lumMod val="85000"/>
                </a:schemeClr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Check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react-native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docs</a:t>
            </a:r>
            <a:endParaRPr lang="fi-FI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57AB5BBC-38E2-4639-B6B8-16569D06A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889" y="4913546"/>
            <a:ext cx="3091871" cy="1247440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C0EA7BE9-5FE5-4EF1-8AA9-A2C3DA3B5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91" y="4644242"/>
            <a:ext cx="2915577" cy="1786048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F93F0C50-08D6-4A38-ABCD-1627BF922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7960" y="4913546"/>
            <a:ext cx="2525973" cy="1342791"/>
          </a:xfrm>
          <a:prstGeom prst="rect">
            <a:avLst/>
          </a:prstGeom>
        </p:spPr>
      </p:pic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2397840-C92C-4E3C-909E-F0FD95DD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18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5AAF2C-12B8-454D-AA7A-C86CDDCB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Setup</a:t>
            </a:r>
            <a:endParaRPr lang="en-US" b="1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3EE85C5-E110-4D8D-BC33-9D0C7709D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You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should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use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Chocolatey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for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installing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Node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version 4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or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higher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J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DK V.8 or higher</a:t>
            </a:r>
            <a:endParaRPr lang="fi-FI" sz="24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Node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comes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with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npm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what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we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use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to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install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sz="2400" dirty="0" err="1">
                <a:solidFill>
                  <a:schemeClr val="tx1">
                    <a:lumMod val="85000"/>
                  </a:schemeClr>
                </a:solidFill>
              </a:rPr>
              <a:t>react-native</a:t>
            </a:r>
            <a:r>
              <a:rPr lang="fi-FI" sz="2400" dirty="0">
                <a:solidFill>
                  <a:schemeClr val="tx1">
                    <a:lumMod val="85000"/>
                  </a:schemeClr>
                </a:solidFill>
              </a:rPr>
              <a:t> CLI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dirty="0" err="1">
                <a:solidFill>
                  <a:schemeClr val="tx1">
                    <a:lumMod val="85000"/>
                  </a:schemeClr>
                </a:solidFill>
                <a:highlight>
                  <a:srgbClr val="000000"/>
                </a:highlight>
                <a:latin typeface="SFMono-Regular"/>
              </a:rPr>
              <a:t>npm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highlight>
                  <a:srgbClr val="000000"/>
                </a:highlight>
                <a:latin typeface="SFMono-Regular"/>
              </a:rPr>
              <a:t> install -g react-native-cli</a:t>
            </a:r>
          </a:p>
          <a:p>
            <a:endParaRPr lang="en-US" sz="2400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B8F47E76-BE4C-4A2B-A7BF-76AC74C4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56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5EF2BD-B422-4D02-B02E-98806D7A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Android Setup</a:t>
            </a:r>
            <a:endParaRPr lang="en-US" b="1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4E86613-3057-484F-A30B-E1D396450E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Install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start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Android Studio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Open SDK-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manager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make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sure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you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have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installed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41293E6-F0BA-40E8-8D5B-42C822F77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537507" cy="4200245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Google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Api</a:t>
            </a:r>
            <a:endParaRPr lang="fi-FI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Android SDK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platform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23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Intel x86 Atom_64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system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image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Google Apis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intel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x86 Atom_64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system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image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Android SDK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build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tools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23.0.1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03D9F011-C800-4135-A69A-7B9252CC48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354"/>
          <a:stretch/>
        </p:blipFill>
        <p:spPr>
          <a:xfrm>
            <a:off x="915188" y="1491186"/>
            <a:ext cx="4661883" cy="3181794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26C21C3E-B018-4CA3-99DA-57A59FFAAD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402"/>
          <a:stretch/>
        </p:blipFill>
        <p:spPr>
          <a:xfrm>
            <a:off x="915188" y="4672980"/>
            <a:ext cx="4661883" cy="1733333"/>
          </a:xfrm>
          <a:prstGeom prst="rect">
            <a:avLst/>
          </a:prstGeom>
        </p:spPr>
      </p:pic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DE0DB97-8269-49B8-AEAA-ACF2499F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4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F9DF2CF-B565-4E56-BD85-315CCA45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/>
              <a:t>Define</a:t>
            </a:r>
            <a:r>
              <a:rPr lang="fi-FI" b="1" dirty="0"/>
              <a:t> </a:t>
            </a:r>
            <a:r>
              <a:rPr lang="fi-FI" b="1" dirty="0" err="1"/>
              <a:t>env</a:t>
            </a:r>
            <a:r>
              <a:rPr lang="fi-FI" b="1" dirty="0"/>
              <a:t>. </a:t>
            </a:r>
            <a:r>
              <a:rPr lang="fi-FI" b="1" dirty="0" err="1"/>
              <a:t>variables</a:t>
            </a:r>
            <a:endParaRPr lang="en-US" b="1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8AB664B-EFEC-444B-8894-AF5649D5E6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adb.exe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path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-&gt; open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variable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Path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add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new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SDK_folder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platform-tools</a:t>
            </a:r>
            <a:endParaRPr lang="fi-FI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sdk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location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-&gt;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new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variable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ANDROID_HOME =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sdk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location</a:t>
            </a:r>
            <a:endParaRPr lang="fi-FI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Sisällön paikkamerkki 11">
            <a:extLst>
              <a:ext uri="{FF2B5EF4-FFF2-40B4-BE49-F238E27FC236}">
                <a16:creationId xmlns:a16="http://schemas.microsoft.com/office/drawing/2014/main" id="{4FCAC3D2-7949-41EE-B216-798B7500FF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fi-FI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fi-FI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fi-FI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After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that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you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can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generate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a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new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react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native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project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in CMD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with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react-native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init</a:t>
            </a:r>
            <a:r>
              <a:rPr lang="fi-FI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85000"/>
                  </a:schemeClr>
                </a:solidFill>
              </a:rPr>
              <a:t>ProjectName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4" name="Kuva 13">
            <a:extLst>
              <a:ext uri="{FF2B5EF4-FFF2-40B4-BE49-F238E27FC236}">
                <a16:creationId xmlns:a16="http://schemas.microsoft.com/office/drawing/2014/main" id="{639A729F-3987-4797-A08D-1650941AC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228227"/>
            <a:ext cx="5266660" cy="1322714"/>
          </a:xfrm>
          <a:prstGeom prst="rect">
            <a:avLst/>
          </a:prstGeo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07E2972-B898-466A-956D-75C09368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536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ABFE85-F75B-4702-B187-737A009C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AE03379-3C66-4C68-A751-1E424A36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/>
              <a:t>Simulator: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/>
              <a:t>Open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simulator</a:t>
            </a:r>
            <a:r>
              <a:rPr lang="fi-FI" dirty="0"/>
              <a:t> (Min </a:t>
            </a:r>
            <a:r>
              <a:rPr lang="fi-FI" dirty="0" err="1"/>
              <a:t>android</a:t>
            </a:r>
            <a:r>
              <a:rPr lang="fi-FI" dirty="0"/>
              <a:t> version 6.0.0)</a:t>
            </a:r>
          </a:p>
          <a:p>
            <a:pPr marL="457200" lvl="1" indent="0">
              <a:buNone/>
            </a:pPr>
            <a:endParaRPr lang="fi-FI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/>
              <a:t>Device: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 err="1"/>
              <a:t>Enable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mode</a:t>
            </a:r>
            <a:endParaRPr lang="fi-FI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i-FI" dirty="0" err="1"/>
              <a:t>Enable</a:t>
            </a:r>
            <a:r>
              <a:rPr lang="fi-FI" dirty="0"/>
              <a:t> </a:t>
            </a:r>
            <a:r>
              <a:rPr lang="fi-FI" dirty="0" err="1"/>
              <a:t>usb</a:t>
            </a:r>
            <a:r>
              <a:rPr lang="fi-FI" dirty="0"/>
              <a:t> </a:t>
            </a:r>
            <a:r>
              <a:rPr lang="fi-FI" dirty="0" err="1"/>
              <a:t>debugging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543EB46F-F201-44AB-A5C6-A7CA371DE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566" y="1346790"/>
            <a:ext cx="2924618" cy="5199321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276668DF-CCF2-49BB-8DE8-E5FA835D2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27967"/>
            <a:ext cx="2963825" cy="5061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glow rad="228600">
              <a:schemeClr val="bg2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828700B-00CF-4469-9E0F-3EF3E865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915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Generating</a:t>
            </a:r>
            <a:r>
              <a:rPr lang="fi-FI" dirty="0"/>
              <a:t> </a:t>
            </a:r>
            <a:r>
              <a:rPr lang="fi-FI" dirty="0" err="1"/>
              <a:t>Signed</a:t>
            </a:r>
            <a:r>
              <a:rPr lang="fi-FI" dirty="0"/>
              <a:t> APK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" y="1295022"/>
            <a:ext cx="9831172" cy="4867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20" y="2159577"/>
            <a:ext cx="8306959" cy="2838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75" y="2904972"/>
            <a:ext cx="5553850" cy="1648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0" y="485321"/>
            <a:ext cx="10058400" cy="5932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6" y="1607745"/>
            <a:ext cx="8306959" cy="4124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15" y="2510777"/>
            <a:ext cx="9156196" cy="2136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40" y="4035075"/>
            <a:ext cx="4906060" cy="1895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79" y="1619659"/>
            <a:ext cx="11332440" cy="3699860"/>
          </a:xfrm>
          <a:prstGeom prst="rect">
            <a:avLst/>
          </a:prstGeom>
        </p:spPr>
      </p:pic>
      <p:sp>
        <p:nvSpPr>
          <p:cNvPr id="11" name="Dian numeron paikkamerkki 10">
            <a:extLst>
              <a:ext uri="{FF2B5EF4-FFF2-40B4-BE49-F238E27FC236}">
                <a16:creationId xmlns:a16="http://schemas.microsoft.com/office/drawing/2014/main" id="{F6B8A4EA-D9F5-478A-874E-EF3F3839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Harmaasävy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238</Words>
  <Application>Microsoft Office PowerPoint</Application>
  <PresentationFormat>Laajakuva</PresentationFormat>
  <Paragraphs>67</Paragraphs>
  <Slides>8</Slides>
  <Notes>8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SFMono-Regular</vt:lpstr>
      <vt:lpstr>Wingdings 3</vt:lpstr>
      <vt:lpstr>Ioni</vt:lpstr>
      <vt:lpstr> React Native </vt:lpstr>
      <vt:lpstr>React Native is multiplatform framework</vt:lpstr>
      <vt:lpstr>Needed architectures</vt:lpstr>
      <vt:lpstr>Setup</vt:lpstr>
      <vt:lpstr>Android Setup</vt:lpstr>
      <vt:lpstr>Define env. variables</vt:lpstr>
      <vt:lpstr>Testing the App</vt:lpstr>
      <vt:lpstr>Generating Signed APK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React Native </dc:title>
  <dc:creator>lauri virtanen</dc:creator>
  <cp:lastModifiedBy>lauri virtanen</cp:lastModifiedBy>
  <cp:revision>26</cp:revision>
  <dcterms:created xsi:type="dcterms:W3CDTF">2017-10-12T11:48:43Z</dcterms:created>
  <dcterms:modified xsi:type="dcterms:W3CDTF">2017-10-24T18:39:06Z</dcterms:modified>
</cp:coreProperties>
</file>