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61" r:id="rId4"/>
    <p:sldId id="263" r:id="rId5"/>
    <p:sldId id="265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95" r:id="rId15"/>
    <p:sldId id="296" r:id="rId16"/>
    <p:sldId id="278" r:id="rId17"/>
  </p:sldIdLst>
  <p:sldSz cx="9144000" cy="5143500" type="screen16x9"/>
  <p:notesSz cx="6858000" cy="9144000"/>
  <p:embeddedFontLst>
    <p:embeddedFont>
      <p:font typeface="Dosis ExtraLight" panose="020B0604020202020204" charset="0"/>
      <p:regular r:id="rId19"/>
      <p:bold r:id="rId20"/>
    </p:embeddedFont>
    <p:embeddedFont>
      <p:font typeface="Titillium Web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9" autoAdjust="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3" name="Google Shape;40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5" name="Google Shape;40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978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11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Interest System</a:t>
            </a:r>
            <a:br>
              <a:rPr lang="en-US" b="1" i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	     :  	JAMSHAID MEHMOOD</a:t>
            </a:r>
            <a:b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       BITF20M032</a:t>
            </a:r>
            <a:endParaRPr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1733550"/>
            <a:ext cx="6761100" cy="306128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258"/>
            <a:ext cx="7847792" cy="4505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06" y="1596775"/>
            <a:ext cx="2132475" cy="31197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300" y="1755475"/>
            <a:ext cx="2179200" cy="3039362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965" y="1596775"/>
            <a:ext cx="2467318" cy="321343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956" y="1596775"/>
            <a:ext cx="2444246" cy="31197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3" y="845244"/>
            <a:ext cx="7440482" cy="41269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960"/>
            <a:ext cx="7253728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68" y="1913324"/>
            <a:ext cx="2324658" cy="25049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158" y="1946938"/>
            <a:ext cx="2338931" cy="247138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881" y="1913324"/>
            <a:ext cx="2535844" cy="25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1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D3EBD5"/>
                </a:solidFill>
              </a:rPr>
              <a:t>  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4" y="1968723"/>
            <a:ext cx="5016655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This is JAMSHAID MEHMOOD.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Todays Agenda :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ER Diagram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Technology used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Reason of using this stack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Flows of my project  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 </a:t>
            </a:r>
            <a:r>
              <a:rPr lang="en" dirty="0" smtClean="0"/>
              <a:t>Diagram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40231" y="1755475"/>
            <a:ext cx="2756421" cy="3094200"/>
          </a:xfrm>
        </p:spPr>
        <p:txBody>
          <a:bodyPr/>
          <a:lstStyle/>
          <a:p>
            <a:r>
              <a:rPr lang="en-US" dirty="0" smtClean="0"/>
              <a:t>Although I have used no SQL data base having no concept of relations.</a:t>
            </a:r>
          </a:p>
          <a:p>
            <a:r>
              <a:rPr lang="en-US" dirty="0" smtClean="0"/>
              <a:t>But still the ER Diagram according to my implementation will be as shown:</a:t>
            </a:r>
            <a:endParaRPr lang="en-US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1" y="739375"/>
            <a:ext cx="4181210" cy="3659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Technology Used</a:t>
            </a:r>
            <a:endParaRPr dirty="0"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800" dirty="0" smtClean="0"/>
              <a:t>Express js</a:t>
            </a:r>
            <a:endParaRPr lang="en-US" sz="18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/>
              <a:t>Html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/>
              <a:t>CSS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/>
              <a:t>JavaScript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/>
              <a:t>Mongo Db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smtClean="0"/>
              <a:t>Node JS</a:t>
            </a:r>
            <a:endParaRPr sz="1800" dirty="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563881"/>
            <a:ext cx="6103938" cy="822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 smtClean="0"/>
              <a:t>Reason to Use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Easy to handle the requests 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Mongo dB is very fast and its no relational environment makes it less complicated</a:t>
            </a:r>
          </a:p>
          <a:p>
            <a:pPr lvl="0" indent="-457200">
              <a:buFont typeface="+mj-lt"/>
              <a:buAutoNum type="arabicPeriod"/>
            </a:pPr>
            <a:r>
              <a:rPr lang="en-US" dirty="0"/>
              <a:t>parsing request bodies</a:t>
            </a:r>
            <a:endParaRPr lang="en-US" dirty="0" smtClean="0"/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Main reason to use this is because of my exposure as I have done many projects using node JS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 smtClean="0"/>
          </a:p>
          <a:p>
            <a:pPr marL="1270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Click Sign 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 user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0" y="2387935"/>
            <a:ext cx="2179200" cy="1559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63" y="2387935"/>
            <a:ext cx="2179200" cy="1559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26" y="2387935"/>
            <a:ext cx="2179174" cy="1559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5902325" y="1762125"/>
            <a:ext cx="3241675" cy="3087688"/>
          </a:xfrm>
        </p:spPr>
        <p:txBody>
          <a:bodyPr/>
          <a:lstStyle/>
          <a:p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1733550"/>
            <a:ext cx="6761100" cy="33122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0" y="1733550"/>
            <a:ext cx="6315075" cy="2549525"/>
          </a:xfrm>
        </p:spPr>
        <p:txBody>
          <a:bodyPr/>
          <a:lstStyle/>
          <a:p>
            <a:pPr marL="7620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1733550"/>
            <a:ext cx="6314960" cy="2548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159</Words>
  <Application>Microsoft Office PowerPoint</Application>
  <PresentationFormat>On-screen Show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Dosis ExtraLight</vt:lpstr>
      <vt:lpstr>Titillium Web Light</vt:lpstr>
      <vt:lpstr>Mowbray template</vt:lpstr>
      <vt:lpstr>Student Interest System  BY       :   JAMSHAID MEHMOOD ROLL NO :        BITF20M032</vt:lpstr>
      <vt:lpstr>HELLO!</vt:lpstr>
      <vt:lpstr>Todays Agenda :</vt:lpstr>
      <vt:lpstr>ER Diagram</vt:lpstr>
      <vt:lpstr>Technology Used</vt:lpstr>
      <vt:lpstr>PowerPoint Presentation</vt:lpstr>
      <vt:lpstr>Flows</vt:lpstr>
      <vt:lpstr>Flows</vt:lpstr>
      <vt:lpstr>Flow</vt:lpstr>
      <vt:lpstr>Flow</vt:lpstr>
      <vt:lpstr>PowerPoint Presentation</vt:lpstr>
      <vt:lpstr>   </vt:lpstr>
      <vt:lpstr>PowerPoint Presentation</vt:lpstr>
      <vt:lpstr>PowerPoint Presentation</vt:lpstr>
      <vt:lpstr>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Interest System  BY       :   JAMSHAID MEHMOOD ROLL NO :        BITF20M032</dc:title>
  <cp:lastModifiedBy>Jamshaid Mehmood</cp:lastModifiedBy>
  <cp:revision>30</cp:revision>
  <dcterms:modified xsi:type="dcterms:W3CDTF">2023-12-25T20:16:59Z</dcterms:modified>
</cp:coreProperties>
</file>