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sheed khan" initials="jk" lastIdx="1" clrIdx="0">
    <p:extLst>
      <p:ext uri="{19B8F6BF-5375-455C-9EA6-DF929625EA0E}">
        <p15:presenceInfo xmlns:p15="http://schemas.microsoft.com/office/powerpoint/2012/main" userId="ee1cabd60e555b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2T21:18:19.59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EBBD-D988-46C0-ACA6-21D39CB8C28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DD4AB-8018-46CA-8AFD-D30A4FD9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0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0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3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1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566CE7-0AD5-48C6-AF2D-75B9285EFFA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E43FA-5267-4A67-9465-12B51B5B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 to </a:t>
            </a:r>
            <a:r>
              <a:rPr lang="en-US" sz="6000" dirty="0" err="1" smtClean="0"/>
              <a:t>javascript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zero to 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Client side 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Server side 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29948"/>
            <a:ext cx="3833191" cy="241189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4783" y="2729948"/>
            <a:ext cx="3617843" cy="241189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729948"/>
            <a:ext cx="169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VB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B050"/>
                </a:solidFill>
              </a:rPr>
              <a:t>Javascript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4783" y="2729948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B050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7030A0"/>
                </a:solidFill>
              </a:rPr>
              <a:t>Nodejs</a:t>
            </a:r>
            <a:endParaRPr lang="en-US" sz="12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PHP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32153" y="2753859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learn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03514"/>
            <a:ext cx="6324601" cy="1537251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a event based programming language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9479" y="2485611"/>
            <a:ext cx="1908313" cy="2775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Double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Drag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Right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Key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Key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Scroll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Banefits</a:t>
            </a:r>
            <a:r>
              <a:rPr lang="en-US" dirty="0" smtClean="0"/>
              <a:t> of learning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Web development ( </a:t>
            </a:r>
            <a:r>
              <a:rPr lang="en-US" dirty="0" err="1" smtClean="0"/>
              <a:t>jQuerry</a:t>
            </a:r>
            <a:r>
              <a:rPr lang="en-US" dirty="0" smtClean="0"/>
              <a:t>, Angular </a:t>
            </a:r>
            <a:r>
              <a:rPr lang="en-US" dirty="0" err="1" smtClean="0"/>
              <a:t>Js</a:t>
            </a:r>
            <a:r>
              <a:rPr lang="en-US" dirty="0" smtClean="0"/>
              <a:t>, react.js, </a:t>
            </a:r>
            <a:r>
              <a:rPr lang="en-US" dirty="0" err="1" smtClean="0"/>
              <a:t>vuejs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Destop</a:t>
            </a:r>
            <a:r>
              <a:rPr lang="en-US" dirty="0" smtClean="0"/>
              <a:t> app development ( electron </a:t>
            </a:r>
            <a:r>
              <a:rPr lang="en-US" dirty="0" err="1" smtClean="0"/>
              <a:t>Js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Mobile app development (Angular </a:t>
            </a:r>
            <a:r>
              <a:rPr lang="en-US" dirty="0" err="1" smtClean="0"/>
              <a:t>js</a:t>
            </a:r>
            <a:r>
              <a:rPr lang="en-US" dirty="0" smtClean="0"/>
              <a:t>, react.js, </a:t>
            </a:r>
            <a:r>
              <a:rPr lang="en-US" dirty="0" err="1" smtClean="0"/>
              <a:t>vuejs</a:t>
            </a:r>
            <a:r>
              <a:rPr lang="en-US" dirty="0" smtClean="0"/>
              <a:t>, react native, nose </a:t>
            </a:r>
            <a:r>
              <a:rPr lang="en-US" dirty="0" err="1" smtClean="0"/>
              <a:t>js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Uses of JavaScript in wed development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Dropdown menu</a:t>
            </a:r>
          </a:p>
          <a:p>
            <a:r>
              <a:rPr lang="en-US" dirty="0" smtClean="0"/>
              <a:t>Animated sliders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Full e-commerce websites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9478" y="2158132"/>
            <a:ext cx="6641029" cy="31217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for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Notepad</a:t>
            </a:r>
          </a:p>
          <a:p>
            <a:r>
              <a:rPr lang="en-US" dirty="0" smtClean="0"/>
              <a:t>Notepad ++</a:t>
            </a:r>
          </a:p>
          <a:p>
            <a:r>
              <a:rPr lang="en-US" dirty="0" smtClean="0"/>
              <a:t>Vs code </a:t>
            </a:r>
          </a:p>
          <a:p>
            <a:r>
              <a:rPr lang="en-US" dirty="0" smtClean="0"/>
              <a:t>Sublime</a:t>
            </a:r>
          </a:p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9392" y="2184636"/>
            <a:ext cx="5579165" cy="30687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 for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err="1" smtClean="0"/>
              <a:t>Internert</a:t>
            </a:r>
            <a:r>
              <a:rPr lang="en-US" dirty="0" smtClean="0"/>
              <a:t> explorer</a:t>
            </a:r>
          </a:p>
          <a:p>
            <a:r>
              <a:rPr lang="en-US" dirty="0" smtClean="0"/>
              <a:t>safari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6" y="569845"/>
            <a:ext cx="1076076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THANK YOU FOR WATCHING 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764" y="2438400"/>
            <a:ext cx="750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if you have any question feel free to ask me in comment section </a:t>
            </a:r>
            <a:r>
              <a:rPr lang="en-US" sz="2000" dirty="0" err="1" smtClean="0"/>
              <a:t>i</a:t>
            </a:r>
            <a:r>
              <a:rPr lang="en-US" sz="2000" dirty="0" smtClean="0"/>
              <a:t> will answer all question in my next video and don’t forgot to subscribe my channel and press the bell icon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378036" y="3973612"/>
            <a:ext cx="3435927" cy="106679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0836" y="3555766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THEJAMSVLOGS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</TotalTime>
  <Words>172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Introduction to javascript</vt:lpstr>
      <vt:lpstr>Web based scripting language</vt:lpstr>
      <vt:lpstr>Why we learn javascript?</vt:lpstr>
      <vt:lpstr>Banefits of learning javascript:</vt:lpstr>
      <vt:lpstr>Uses of JavaScript in wed development </vt:lpstr>
      <vt:lpstr>Editor for javascript</vt:lpstr>
      <vt:lpstr>Web browsers for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jamsheed khan</dc:creator>
  <cp:lastModifiedBy>jamsheed khan</cp:lastModifiedBy>
  <cp:revision>5</cp:revision>
  <dcterms:created xsi:type="dcterms:W3CDTF">2024-08-02T15:39:16Z</dcterms:created>
  <dcterms:modified xsi:type="dcterms:W3CDTF">2024-08-02T16:22:29Z</dcterms:modified>
</cp:coreProperties>
</file>