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81993" autoAdjust="0"/>
  </p:normalViewPr>
  <p:slideViewPr>
    <p:cSldViewPr snapToGrid="0">
      <p:cViewPr varScale="1">
        <p:scale>
          <a:sx n="101" d="100"/>
          <a:sy n="101" d="100"/>
        </p:scale>
        <p:origin x="124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00C2B-B0AA-4A97-91FF-F28255C6EA72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F720F-F18D-4D64-9399-096FDD1BD9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00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Prompt : </a:t>
            </a:r>
            <a:r>
              <a:rPr lang="zh-TW" altLang="en-US" dirty="0">
                <a:effectLst/>
              </a:rPr>
              <a:t>請使用日式動漫的風格，生成一張男性角色，深藍色的頭髮，黃色眼睛，其頭髮有蓋住耳多，並且頭上長有貓耳多。他還穿著著與頭髮相同顏色的毛衣。 生成一張他正在進行網路直播的影片</a:t>
            </a:r>
          </a:p>
          <a:p>
            <a:br>
              <a:rPr lang="zh-TW" altLang="en-US" dirty="0">
                <a:effectLst/>
              </a:rPr>
            </a:br>
            <a:r>
              <a:rPr lang="zh-TW" altLang="en-US" dirty="0">
                <a:effectLst/>
              </a:rPr>
              <a:t>目標 </a:t>
            </a:r>
            <a:r>
              <a:rPr lang="en-US" altLang="zh-TW" dirty="0">
                <a:effectLst/>
              </a:rPr>
              <a:t>:</a:t>
            </a:r>
            <a:r>
              <a:rPr lang="zh-TW" altLang="en-US" dirty="0">
                <a:effectLst/>
              </a:rPr>
              <a:t> 我是一個喜愛網路文化的高中生，夢想是成為一位知名的網路實況主，與來自不同地方的人一起分享喜愛的事物。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F720F-F18D-4D64-9399-096FDD1BD9E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279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Prompt :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請使用日式動漫的風格，生成一張男性角色，深藍色的頭髮，黃色眼睛，其頭髮有蓋住耳多，並且頭上長有貓耳多。他還穿著著與頭髮相同顏色的毛衣。</a:t>
            </a:r>
            <a:r>
              <a:rPr lang="zh-TW" altLang="en-US" dirty="0">
                <a:effectLst/>
              </a:rPr>
              <a:t>請幫我生成該角色害羞，羞澀的圖片。</a:t>
            </a:r>
            <a:endParaRPr lang="en-US" altLang="zh-TW" dirty="0">
              <a:effectLst/>
            </a:endParaRPr>
          </a:p>
          <a:p>
            <a:endParaRPr lang="en-US" altLang="zh-TW" dirty="0">
              <a:effectLst/>
            </a:endParaRPr>
          </a:p>
          <a:p>
            <a:endParaRPr lang="zh-TW" altLang="en-US" dirty="0">
              <a:effectLst/>
            </a:endParaRPr>
          </a:p>
          <a:p>
            <a:r>
              <a:rPr lang="zh-TW" altLang="en-US" dirty="0">
                <a:effectLst/>
              </a:rPr>
              <a:t>阻礙 </a:t>
            </a:r>
            <a:r>
              <a:rPr lang="en-US" altLang="zh-TW" dirty="0">
                <a:effectLst/>
              </a:rPr>
              <a:t>:</a:t>
            </a:r>
            <a:r>
              <a:rPr lang="zh-TW" altLang="en-US" dirty="0">
                <a:effectLst/>
              </a:rPr>
              <a:t> 但由於受到成長環境的影響，使我的個性安靜內向，害怕面對公眾</a:t>
            </a:r>
            <a:br>
              <a:rPr lang="zh-TW" altLang="en-US" dirty="0">
                <a:effectLst/>
              </a:rPr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F720F-F18D-4D64-9399-096FDD1BD9E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862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Prompt :</a:t>
            </a:r>
            <a:r>
              <a:rPr lang="zh-TW" altLang="en-US" dirty="0">
                <a:effectLst/>
              </a:rPr>
              <a:t>請使用日式動漫的風格，生成一張男性角色，深藍色的頭髮，黃色眼睛，其頭髮有蓋住耳多，並且頭上長有貓耳多。他還穿著著與頭髮相同顏色的毛衣。 生成一張他正在努力學習製作影片</a:t>
            </a:r>
          </a:p>
          <a:p>
            <a:endParaRPr lang="zh-TW" altLang="en-US" dirty="0">
              <a:effectLst/>
            </a:endParaRPr>
          </a:p>
          <a:p>
            <a:r>
              <a:rPr lang="zh-TW" altLang="en-US" dirty="0">
                <a:effectLst/>
              </a:rPr>
              <a:t>努力 </a:t>
            </a:r>
            <a:r>
              <a:rPr lang="en-US" altLang="zh-TW" dirty="0">
                <a:effectLst/>
              </a:rPr>
              <a:t>:</a:t>
            </a:r>
            <a:r>
              <a:rPr lang="zh-TW" altLang="en-US" dirty="0">
                <a:effectLst/>
              </a:rPr>
              <a:t> 儘管如此，我還是努力嘗試放開自己，並製作影片，丟到網路上分享。</a:t>
            </a:r>
            <a:br>
              <a:rPr lang="zh-TW" altLang="en-US" dirty="0">
                <a:effectLst/>
              </a:rPr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F720F-F18D-4D64-9399-096FDD1BD9E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862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Prompt :</a:t>
            </a:r>
            <a:r>
              <a:rPr lang="zh-TW" altLang="en-US" dirty="0">
                <a:effectLst/>
              </a:rPr>
              <a:t>請使用日式動漫的風格，生成一張男性角色，深藍色的頭髮，黃色眼睛，其頭髮有蓋住耳多，並且頭上長有貓耳多。他還穿著著與頭髮相同顏色的毛衣。 生成一張他表現出失落沮喪，背景設定為房間角落</a:t>
            </a:r>
          </a:p>
          <a:p>
            <a:endParaRPr lang="zh-TW" altLang="en-US" dirty="0">
              <a:effectLst/>
            </a:endParaRPr>
          </a:p>
          <a:p>
            <a:r>
              <a:rPr lang="zh-TW" altLang="en-US" dirty="0">
                <a:effectLst/>
              </a:rPr>
              <a:t>結果 </a:t>
            </a:r>
            <a:r>
              <a:rPr lang="en-US" altLang="zh-TW" dirty="0">
                <a:effectLst/>
              </a:rPr>
              <a:t>:</a:t>
            </a:r>
            <a:r>
              <a:rPr lang="zh-TW" altLang="en-US" dirty="0">
                <a:effectLst/>
              </a:rPr>
              <a:t> 雖然有持續分享內容，但觀看次數與互動都沒有起色。讓我一度想放棄這個夢想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F720F-F18D-4D64-9399-096FDD1BD9E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220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Prompt :</a:t>
            </a:r>
            <a:r>
              <a:rPr lang="zh-TW" altLang="en-US" dirty="0">
                <a:effectLst/>
              </a:rPr>
              <a:t>請使用日式動漫的風格，生成一張男性角色，深藍色的頭髮，黃色眼睛，其頭髮有蓋住耳多，並且頭上長有貓耳多。他還穿著著與頭髮相同顏色的毛衣。 生成他認識到了一位好友，該好友的特徵為黑色短髮的男性，個性開朗</a:t>
            </a:r>
            <a:r>
              <a:rPr lang="zh-TW" altLang="en-US" dirty="0"/>
              <a:t> </a:t>
            </a:r>
            <a:endParaRPr lang="en-US" altLang="zh-TW" dirty="0">
              <a:effectLst/>
            </a:endParaRPr>
          </a:p>
          <a:p>
            <a:endParaRPr lang="zh-TW" altLang="en-US" dirty="0">
              <a:effectLst/>
            </a:endParaRPr>
          </a:p>
          <a:p>
            <a:r>
              <a:rPr lang="zh-TW" altLang="en-US" dirty="0">
                <a:effectLst/>
              </a:rPr>
              <a:t>意外 </a:t>
            </a:r>
            <a:r>
              <a:rPr lang="en-US" altLang="zh-TW" dirty="0">
                <a:effectLst/>
              </a:rPr>
              <a:t>:</a:t>
            </a:r>
            <a:r>
              <a:rPr lang="zh-TW" altLang="en-US" dirty="0">
                <a:effectLst/>
              </a:rPr>
              <a:t> 隨著升學路程，我結交了一位也在進行實況的朋友，他邀請我一起來玩遊戲，並製作成影片</a:t>
            </a:r>
            <a:br>
              <a:rPr lang="zh-TW" altLang="en-US" dirty="0">
                <a:effectLst/>
              </a:rPr>
            </a:b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F720F-F18D-4D64-9399-096FDD1BD9E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726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Prompt :</a:t>
            </a:r>
            <a:r>
              <a:rPr lang="zh-TW" altLang="en-US" dirty="0">
                <a:effectLst/>
              </a:rPr>
              <a:t>請使用日式動漫的風格，生成一張男性角色，深藍色的頭髮，黃色眼睛，其頭髮有蓋住耳多，並且頭上長有貓耳多。他還穿著著與頭髮相同顏色的毛衣。背景設定在房間，他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舉起拳頭，眼神堅定</a:t>
            </a:r>
            <a:br>
              <a:rPr lang="zh-TW" altLang="en-US" dirty="0">
                <a:effectLst/>
              </a:rPr>
            </a:br>
            <a:endParaRPr lang="en-US" altLang="zh-TW" dirty="0">
              <a:effectLst/>
            </a:endParaRPr>
          </a:p>
          <a:p>
            <a:endParaRPr lang="zh-TW" altLang="en-US" dirty="0">
              <a:effectLst/>
            </a:endParaRPr>
          </a:p>
          <a:p>
            <a:r>
              <a:rPr lang="zh-TW" altLang="en-US" dirty="0">
                <a:effectLst/>
              </a:rPr>
              <a:t>轉彎 </a:t>
            </a:r>
            <a:r>
              <a:rPr lang="en-US" altLang="zh-TW" dirty="0">
                <a:effectLst/>
              </a:rPr>
              <a:t>:</a:t>
            </a:r>
            <a:r>
              <a:rPr lang="zh-TW" altLang="en-US" dirty="0">
                <a:effectLst/>
              </a:rPr>
              <a:t> 隨著與這位朋友的互動，我逐漸習慣習慣在網路上更能表現出自己，讓我重新對成為實況主這條路產稱信心，並了解到訂閱和觀看次數不是唯一，而是真正在分享自己所熱愛的事物。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F720F-F18D-4D64-9399-096FDD1BD9E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617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Prompt :</a:t>
            </a:r>
            <a:r>
              <a:rPr lang="zh-TW" altLang="en-US" dirty="0">
                <a:effectLst/>
              </a:rPr>
              <a:t>請使用日式動漫的風格，生成一張男性角色，深藍色的頭髮，黃色眼睛，其頭髮有蓋住耳多，並且頭上長有貓耳多。他還穿著著與頭髮相同顏色的毛衣。 他正在網路上與其他人開心的互動著</a:t>
            </a:r>
            <a:endParaRPr lang="en-US" altLang="zh-TW" dirty="0">
              <a:effectLst/>
            </a:endParaRPr>
          </a:p>
          <a:p>
            <a:endParaRPr lang="zh-TW" altLang="en-US" dirty="0">
              <a:effectLst/>
            </a:endParaRPr>
          </a:p>
          <a:p>
            <a:r>
              <a:rPr lang="zh-TW" altLang="en-US" dirty="0"/>
              <a:t>結局 </a:t>
            </a:r>
            <a:r>
              <a:rPr lang="en-US" altLang="zh-TW" dirty="0"/>
              <a:t>:</a:t>
            </a:r>
            <a:r>
              <a:rPr lang="zh-TW" altLang="en-US" dirty="0"/>
              <a:t> 隨著持續進行的網路活動，我在網路上也慢慢的累積了一些能夠互相交流的朋友，追求自己所熱愛的事物。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F720F-F18D-4D64-9399-096FDD1BD9E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116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4AAABA-C1B6-4688-A4CA-61429140C7B4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402C23-E9B2-44DD-96F4-996A93D268C2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654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AABA-C1B6-4688-A4CA-61429140C7B4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2C23-E9B2-44DD-96F4-996A93D268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9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AABA-C1B6-4688-A4CA-61429140C7B4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2C23-E9B2-44DD-96F4-996A93D268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59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AABA-C1B6-4688-A4CA-61429140C7B4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2C23-E9B2-44DD-96F4-996A93D268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28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4AAABA-C1B6-4688-A4CA-61429140C7B4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402C23-E9B2-44DD-96F4-996A93D268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8514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AABA-C1B6-4688-A4CA-61429140C7B4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2C23-E9B2-44DD-96F4-996A93D268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22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AABA-C1B6-4688-A4CA-61429140C7B4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2C23-E9B2-44DD-96F4-996A93D268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4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AABA-C1B6-4688-A4CA-61429140C7B4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2C23-E9B2-44DD-96F4-996A93D268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56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AABA-C1B6-4688-A4CA-61429140C7B4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2C23-E9B2-44DD-96F4-996A93D268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28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4AAABA-C1B6-4688-A4CA-61429140C7B4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402C23-E9B2-44DD-96F4-996A93D268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078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4AAABA-C1B6-4688-A4CA-61429140C7B4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402C23-E9B2-44DD-96F4-996A93D268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863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84AAABA-C1B6-4688-A4CA-61429140C7B4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B402C23-E9B2-44DD-96F4-996A93D268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2058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E2D81DD-8688-44E5-85B0-5875404C8A5F}"/>
              </a:ext>
            </a:extLst>
          </p:cNvPr>
          <p:cNvSpPr/>
          <p:nvPr/>
        </p:nvSpPr>
        <p:spPr>
          <a:xfrm>
            <a:off x="7916091" y="1391194"/>
            <a:ext cx="3794760" cy="4892040"/>
          </a:xfrm>
          <a:prstGeom prst="rect">
            <a:avLst/>
          </a:prstGeom>
          <a:solidFill>
            <a:srgbClr val="464741"/>
          </a:solidFill>
          <a:ln>
            <a:solidFill>
              <a:srgbClr val="46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89DB364-ECC6-4638-B970-C55A92B0E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9" y="1788454"/>
            <a:ext cx="3969688" cy="2098226"/>
          </a:xfrm>
        </p:spPr>
        <p:txBody>
          <a:bodyPr/>
          <a:lstStyle/>
          <a:p>
            <a:r>
              <a:rPr lang="zh-TW" altLang="en-US" dirty="0"/>
              <a:t>自我介紹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F436C1-771D-402D-B3D4-BF35C1203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9" y="3956279"/>
            <a:ext cx="3969688" cy="1086237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(nizima live)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362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2ACC20-8CB6-400D-BADF-6410B9C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zh-TW" altLang="en-US" dirty="0"/>
              <a:t>目標</a:t>
            </a:r>
          </a:p>
        </p:txBody>
      </p:sp>
      <p:pic>
        <p:nvPicPr>
          <p:cNvPr id="1026" name="Picture 2" descr="日式動漫風格的男性角色，深藍色頭髮，黃色眼睛，頭髮遮住耳朵，頭上有貓耳，穿著深藍色毛衣，正在進行網路直播">
            <a:extLst>
              <a:ext uri="{FF2B5EF4-FFF2-40B4-BE49-F238E27FC236}">
                <a16:creationId xmlns:a16="http://schemas.microsoft.com/office/drawing/2014/main" id="{21DA8078-64E1-4EF7-B45B-AF96BB2ED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28750"/>
            <a:ext cx="4972594" cy="49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40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2ACC20-8CB6-400D-BADF-6410B9C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</a:t>
            </a:r>
            <a:r>
              <a:rPr lang="zh-TW" altLang="en-US" dirty="0"/>
              <a:t>阻礙</a:t>
            </a:r>
          </a:p>
        </p:txBody>
      </p:sp>
      <p:pic>
        <p:nvPicPr>
          <p:cNvPr id="2050" name="Picture 2" descr="日式動漫風格的男性角色，深藍色頭髮，黃色眼睛，頭髮遮住耳朵，頭上有貓耳，穿著深藍色毛衣，眼神緊張，手抱著自己">
            <a:extLst>
              <a:ext uri="{FF2B5EF4-FFF2-40B4-BE49-F238E27FC236}">
                <a16:creationId xmlns:a16="http://schemas.microsoft.com/office/drawing/2014/main" id="{6CC92657-41C0-4340-B799-A48C62421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28750"/>
            <a:ext cx="4971600" cy="49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58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2ACC20-8CB6-400D-BADF-6410B9C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</a:t>
            </a:r>
            <a:r>
              <a:rPr lang="zh-TW" altLang="en-US" dirty="0"/>
              <a:t>努力</a:t>
            </a:r>
          </a:p>
        </p:txBody>
      </p:sp>
      <p:pic>
        <p:nvPicPr>
          <p:cNvPr id="1026" name="Picture 2" descr="日式動漫風格的男性角色，深藍色頭髮，黃色眼睛，頭髮遮住耳朵，頭上有貓耳，穿著深藍色毛衣，正在努力學習製作影片">
            <a:extLst>
              <a:ext uri="{FF2B5EF4-FFF2-40B4-BE49-F238E27FC236}">
                <a16:creationId xmlns:a16="http://schemas.microsoft.com/office/drawing/2014/main" id="{ADB31E73-9F55-459C-9B71-23AEE6166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28750"/>
            <a:ext cx="4971600" cy="49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16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2ACC20-8CB6-400D-BADF-6410B9C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</a:t>
            </a:r>
            <a:r>
              <a:rPr lang="zh-TW" altLang="en-US" dirty="0"/>
              <a:t>結果</a:t>
            </a:r>
          </a:p>
        </p:txBody>
      </p:sp>
      <p:pic>
        <p:nvPicPr>
          <p:cNvPr id="2050" name="Picture 2" descr="日式動漫風格的男性角色，深藍色頭髮，黃色眼睛，頭髮遮住耳朵，頭上有貓耳，穿著深藍色毛衣，低頭，眼神失落的表情，背景為房間角落">
            <a:extLst>
              <a:ext uri="{FF2B5EF4-FFF2-40B4-BE49-F238E27FC236}">
                <a16:creationId xmlns:a16="http://schemas.microsoft.com/office/drawing/2014/main" id="{C9B80937-59D6-43FA-A099-98B2869A6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28750"/>
            <a:ext cx="4971600" cy="49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32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2ACC20-8CB6-400D-BADF-6410B9C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 </a:t>
            </a:r>
            <a:r>
              <a:rPr lang="zh-TW" altLang="en-US" dirty="0"/>
              <a:t>意外</a:t>
            </a:r>
          </a:p>
        </p:txBody>
      </p:sp>
      <p:pic>
        <p:nvPicPr>
          <p:cNvPr id="3074" name="Picture 2" descr="日式動漫風格的男性角色，深藍色頭髮，黃色眼睛，頭髮遮住耳朵，頭上有貓耳，穿著深藍色毛衣，認識到了黑色短髮的開朗男性好友">
            <a:extLst>
              <a:ext uri="{FF2B5EF4-FFF2-40B4-BE49-F238E27FC236}">
                <a16:creationId xmlns:a16="http://schemas.microsoft.com/office/drawing/2014/main" id="{DD5C7EAD-4C21-442A-BCC4-A019B9ADD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28750"/>
            <a:ext cx="4971600" cy="49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17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2ACC20-8CB6-400D-BADF-6410B9C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 </a:t>
            </a:r>
            <a:r>
              <a:rPr lang="zh-TW" altLang="en-US" dirty="0"/>
              <a:t>轉彎</a:t>
            </a:r>
          </a:p>
        </p:txBody>
      </p:sp>
      <p:pic>
        <p:nvPicPr>
          <p:cNvPr id="4098" name="Picture 2" descr="日式動漫風格的男性角色，深藍色頭髮，黃色眼睛，頭髮遮住耳朵，頭上有貓耳，穿著深藍色毛衣，舉起拳頭，眼神堅定的表情，背景設定在房間">
            <a:extLst>
              <a:ext uri="{FF2B5EF4-FFF2-40B4-BE49-F238E27FC236}">
                <a16:creationId xmlns:a16="http://schemas.microsoft.com/office/drawing/2014/main" id="{BA2DC689-21E6-402A-82B2-FCAF69E03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28750"/>
            <a:ext cx="4971600" cy="49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16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2ACC20-8CB6-400D-BADF-6410B9C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7. </a:t>
            </a:r>
            <a:r>
              <a:rPr lang="zh-TW" altLang="en-US" dirty="0"/>
              <a:t>結局</a:t>
            </a:r>
          </a:p>
        </p:txBody>
      </p:sp>
      <p:pic>
        <p:nvPicPr>
          <p:cNvPr id="5124" name="Picture 4" descr="日式動漫風格的男性角色，深藍色頭髮，黃色眼睛，頭髮遮住耳朵，頭上有貓耳，穿著深藍色毛衣，正在網路上與其他人開心互動">
            <a:extLst>
              <a:ext uri="{FF2B5EF4-FFF2-40B4-BE49-F238E27FC236}">
                <a16:creationId xmlns:a16="http://schemas.microsoft.com/office/drawing/2014/main" id="{1D6B21F0-B9FE-45AF-8DD2-BA020D3BD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28750"/>
            <a:ext cx="4971600" cy="49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99485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179</TotalTime>
  <Words>712</Words>
  <Application>Microsoft Office PowerPoint</Application>
  <PresentationFormat>寬螢幕</PresentationFormat>
  <Paragraphs>37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Franklin Gothic Book</vt:lpstr>
      <vt:lpstr>裁剪</vt:lpstr>
      <vt:lpstr>自我介紹</vt:lpstr>
      <vt:lpstr>1. 目標</vt:lpstr>
      <vt:lpstr>2. 阻礙</vt:lpstr>
      <vt:lpstr>3. 努力</vt:lpstr>
      <vt:lpstr>4. 結果</vt:lpstr>
      <vt:lpstr>5. 意外</vt:lpstr>
      <vt:lpstr>6. 轉彎</vt:lpstr>
      <vt:lpstr>7. 結局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故事七步驟(NIZIMA LIVE)</dc:title>
  <dc:creator>宗諺 謝</dc:creator>
  <cp:lastModifiedBy>宗諺 謝</cp:lastModifiedBy>
  <cp:revision>16</cp:revision>
  <dcterms:created xsi:type="dcterms:W3CDTF">2024-09-18T09:13:50Z</dcterms:created>
  <dcterms:modified xsi:type="dcterms:W3CDTF">2024-09-19T02:47:34Z</dcterms:modified>
</cp:coreProperties>
</file>