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13cc39edc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13cc39edc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13cc39edc1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13cc39edc1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3cc39edc1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13cc39edc1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13cc39edc1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13cc39edc1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ddd3562e8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ddd3562e8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EARSLOBO</a:t>
            </a:r>
            <a:endParaRPr/>
          </a:p>
        </p:txBody>
      </p:sp>
      <p:sp>
        <p:nvSpPr>
          <p:cNvPr id="87" name="Google Shape;87;p13"/>
          <p:cNvSpPr txBox="1"/>
          <p:nvPr>
            <p:ph idx="1" type="subTitle"/>
          </p:nvPr>
        </p:nvSpPr>
        <p:spPr>
          <a:xfrm>
            <a:off x="454077" y="38434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Sprint 2 Demonstration.</a:t>
            </a:r>
            <a:endParaRPr b="1"/>
          </a:p>
        </p:txBody>
      </p:sp>
      <p:pic>
        <p:nvPicPr>
          <p:cNvPr id="88" name="Google Shape;88;p13"/>
          <p:cNvPicPr preferRelativeResize="0"/>
          <p:nvPr/>
        </p:nvPicPr>
        <p:blipFill rotWithShape="1">
          <a:blip r:embed="rId3">
            <a:alphaModFix/>
          </a:blip>
          <a:srcRect b="1699" l="0" r="0" t="-1700"/>
          <a:stretch/>
        </p:blipFill>
        <p:spPr>
          <a:xfrm>
            <a:off x="3556210" y="1893875"/>
            <a:ext cx="4861338" cy="21600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our project?</a:t>
            </a:r>
            <a:endParaRPr/>
          </a:p>
        </p:txBody>
      </p:sp>
      <p:sp>
        <p:nvSpPr>
          <p:cNvPr id="94" name="Google Shape;94;p14"/>
          <p:cNvSpPr txBox="1"/>
          <p:nvPr>
            <p:ph idx="1" type="body"/>
          </p:nvPr>
        </p:nvSpPr>
        <p:spPr>
          <a:xfrm>
            <a:off x="949875" y="25717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We’ve been tasked by our client, Deborah </a:t>
            </a:r>
            <a:r>
              <a:rPr lang="en" sz="1600"/>
              <a:t>Moncrieff,</a:t>
            </a:r>
            <a:r>
              <a:rPr lang="en" sz="1600"/>
              <a:t> to remake her AIDA software that helps identify hearing troubles in kids into a web application. We have also been aid in troubleshooting problems with the current software as consumers still use it.</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SPRINT 2 GOALS</a:t>
            </a:r>
            <a:endParaRPr/>
          </a:p>
        </p:txBody>
      </p:sp>
      <p:sp>
        <p:nvSpPr>
          <p:cNvPr id="100" name="Google Shape;100;p15"/>
          <p:cNvSpPr txBox="1"/>
          <p:nvPr>
            <p:ph idx="1" type="body"/>
          </p:nvPr>
        </p:nvSpPr>
        <p:spPr>
          <a:xfrm>
            <a:off x="1041725" y="1853850"/>
            <a:ext cx="7688700" cy="2920800"/>
          </a:xfrm>
          <a:prstGeom prst="rect">
            <a:avLst/>
          </a:prstGeom>
        </p:spPr>
        <p:txBody>
          <a:bodyPr anchorCtr="0" anchor="t" bIns="91425" lIns="91425" spcFirstLastPara="1" rIns="91425" wrap="square" tIns="91425">
            <a:noAutofit/>
          </a:bodyPr>
          <a:lstStyle/>
          <a:p>
            <a:pPr indent="-323056" lvl="0" marL="457200" rtl="0" algn="l">
              <a:lnSpc>
                <a:spcPct val="105000"/>
              </a:lnSpc>
              <a:spcBef>
                <a:spcPts val="0"/>
              </a:spcBef>
              <a:spcAft>
                <a:spcPts val="0"/>
              </a:spcAft>
              <a:buSzPts val="1488"/>
              <a:buChar char="●"/>
            </a:pPr>
            <a:r>
              <a:rPr lang="en" sz="1487"/>
              <a:t>FIX </a:t>
            </a:r>
            <a:r>
              <a:rPr lang="en" sz="1487"/>
              <a:t>LICENSING</a:t>
            </a:r>
            <a:r>
              <a:rPr lang="en" sz="1487"/>
              <a:t> ISSUE</a:t>
            </a:r>
            <a:endParaRPr sz="1487"/>
          </a:p>
          <a:p>
            <a:pPr indent="-311308" lvl="1" marL="914400" rtl="0" algn="l">
              <a:lnSpc>
                <a:spcPct val="105000"/>
              </a:lnSpc>
              <a:spcBef>
                <a:spcPts val="0"/>
              </a:spcBef>
              <a:spcAft>
                <a:spcPts val="0"/>
              </a:spcAft>
              <a:buSzPts val="1303"/>
              <a:buChar char="○"/>
            </a:pPr>
            <a:r>
              <a:rPr lang="en" sz="1302"/>
              <a:t>In renewing the ownership for her software some errors were made, and those who recently purchased the old software had invalid keys</a:t>
            </a:r>
            <a:endParaRPr sz="1302"/>
          </a:p>
          <a:p>
            <a:pPr indent="-323056" lvl="0" marL="457200" rtl="0" algn="l">
              <a:lnSpc>
                <a:spcPct val="105000"/>
              </a:lnSpc>
              <a:spcBef>
                <a:spcPts val="0"/>
              </a:spcBef>
              <a:spcAft>
                <a:spcPts val="0"/>
              </a:spcAft>
              <a:buSzPts val="1488"/>
              <a:buChar char="●"/>
            </a:pPr>
            <a:r>
              <a:rPr lang="en" sz="1487"/>
              <a:t> MOCK-UP OF WHAT WE PLAN THE WEB APP TO LOOK LIKE</a:t>
            </a:r>
            <a:endParaRPr sz="1487"/>
          </a:p>
          <a:p>
            <a:pPr indent="-311308" lvl="1" marL="914400" rtl="0" algn="l">
              <a:lnSpc>
                <a:spcPct val="105000"/>
              </a:lnSpc>
              <a:spcBef>
                <a:spcPts val="0"/>
              </a:spcBef>
              <a:spcAft>
                <a:spcPts val="0"/>
              </a:spcAft>
              <a:buSzPts val="1303"/>
              <a:buChar char="○"/>
            </a:pPr>
            <a:r>
              <a:rPr lang="en" sz="1302"/>
              <a:t>Create some in-depth wireframes for what we plan the application to look like based off of demo videos (as we did not have access to the software given the previously mentioned licensing issue)</a:t>
            </a:r>
            <a:endParaRPr sz="1302"/>
          </a:p>
          <a:p>
            <a:pPr indent="-311308" lvl="1" marL="914400" rtl="0" algn="l">
              <a:lnSpc>
                <a:spcPct val="105000"/>
              </a:lnSpc>
              <a:spcBef>
                <a:spcPts val="0"/>
              </a:spcBef>
              <a:spcAft>
                <a:spcPts val="0"/>
              </a:spcAft>
              <a:buSzPts val="1303"/>
              <a:buChar char="○"/>
            </a:pPr>
            <a:r>
              <a:rPr lang="en" sz="1302"/>
              <a:t>Perform some user tests to get a reaction for how we have the new software designed.</a:t>
            </a:r>
            <a:endParaRPr sz="1302"/>
          </a:p>
          <a:p>
            <a:pPr indent="-323056" lvl="0" marL="457200" rtl="0" algn="l">
              <a:lnSpc>
                <a:spcPct val="105000"/>
              </a:lnSpc>
              <a:spcBef>
                <a:spcPts val="0"/>
              </a:spcBef>
              <a:spcAft>
                <a:spcPts val="0"/>
              </a:spcAft>
              <a:buSzPts val="1488"/>
              <a:buChar char="●"/>
            </a:pPr>
            <a:r>
              <a:rPr lang="en" sz="1487"/>
              <a:t>FOUNDATION OF WEB APP</a:t>
            </a:r>
            <a:endParaRPr sz="1487"/>
          </a:p>
          <a:p>
            <a:pPr indent="-311308" lvl="1" marL="914400" rtl="0" algn="l">
              <a:lnSpc>
                <a:spcPct val="105000"/>
              </a:lnSpc>
              <a:spcBef>
                <a:spcPts val="0"/>
              </a:spcBef>
              <a:spcAft>
                <a:spcPts val="0"/>
              </a:spcAft>
              <a:buSzPts val="1303"/>
              <a:buChar char="○"/>
            </a:pPr>
            <a:r>
              <a:rPr lang="en" sz="1302"/>
              <a:t>When  the needed data was given, we would like to begin some production on the actual development of the web app.</a:t>
            </a:r>
            <a:endParaRPr sz="1302"/>
          </a:p>
          <a:p>
            <a:pPr indent="0" lvl="0" marL="914400" rtl="0" algn="l">
              <a:lnSpc>
                <a:spcPct val="105000"/>
              </a:lnSpc>
              <a:spcBef>
                <a:spcPts val="1200"/>
              </a:spcBef>
              <a:spcAft>
                <a:spcPts val="0"/>
              </a:spcAft>
              <a:buSzPts val="1018"/>
              <a:buNone/>
            </a:pPr>
            <a:r>
              <a:t/>
            </a:r>
            <a:endParaRPr sz="1302"/>
          </a:p>
          <a:p>
            <a:pPr indent="0" lvl="0" marL="0" rtl="0" algn="l">
              <a:lnSpc>
                <a:spcPct val="105000"/>
              </a:lnSpc>
              <a:spcBef>
                <a:spcPts val="1200"/>
              </a:spcBef>
              <a:spcAft>
                <a:spcPts val="1200"/>
              </a:spcAft>
              <a:buSzPts val="1018"/>
              <a:buNone/>
            </a:pPr>
            <a:r>
              <a:t/>
            </a:r>
            <a:endParaRPr sz="1202"/>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DIVISION OF WORK</a:t>
            </a:r>
            <a:endParaRPr/>
          </a:p>
        </p:txBody>
      </p:sp>
      <p:sp>
        <p:nvSpPr>
          <p:cNvPr id="106" name="Google Shape;106;p16"/>
          <p:cNvSpPr txBox="1"/>
          <p:nvPr>
            <p:ph idx="1" type="body"/>
          </p:nvPr>
        </p:nvSpPr>
        <p:spPr>
          <a:xfrm>
            <a:off x="1142775" y="20696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Lonnie Easterling - </a:t>
            </a:r>
            <a:r>
              <a:rPr lang="en" sz="1600"/>
              <a:t>Production of wireframes and </a:t>
            </a:r>
            <a:r>
              <a:rPr lang="en" sz="1600"/>
              <a:t>user tests</a:t>
            </a:r>
            <a:endParaRPr sz="1600"/>
          </a:p>
          <a:p>
            <a:pPr indent="0" lvl="0" marL="0" rtl="0" algn="l">
              <a:spcBef>
                <a:spcPts val="1200"/>
              </a:spcBef>
              <a:spcAft>
                <a:spcPts val="0"/>
              </a:spcAft>
              <a:buNone/>
            </a:pPr>
            <a:r>
              <a:rPr b="1" lang="en" sz="1600"/>
              <a:t>Shazeb Kazmi -</a:t>
            </a:r>
            <a:r>
              <a:rPr lang="en" sz="1600"/>
              <a:t> Main communication with</a:t>
            </a:r>
            <a:r>
              <a:rPr lang="en" sz="1600"/>
              <a:t> </a:t>
            </a:r>
            <a:r>
              <a:rPr lang="en" sz="1600"/>
              <a:t>Deborah and Setting up Github/Rails </a:t>
            </a:r>
            <a:r>
              <a:rPr lang="en" sz="1600"/>
              <a:t>environment</a:t>
            </a:r>
            <a:endParaRPr sz="1600"/>
          </a:p>
          <a:p>
            <a:pPr indent="0" lvl="0" marL="0" rtl="0" algn="l">
              <a:spcBef>
                <a:spcPts val="1200"/>
              </a:spcBef>
              <a:spcAft>
                <a:spcPts val="1200"/>
              </a:spcAft>
              <a:buNone/>
            </a:pPr>
            <a:r>
              <a:rPr b="1" lang="en" sz="1600"/>
              <a:t>Wilson McGill - </a:t>
            </a:r>
            <a:r>
              <a:rPr lang="en" sz="1600"/>
              <a:t>Troubleshooting Licensing issue as well as additional Rails development</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PROBLEMS FACED</a:t>
            </a:r>
            <a:endParaRPr/>
          </a:p>
        </p:txBody>
      </p:sp>
      <p:sp>
        <p:nvSpPr>
          <p:cNvPr id="112" name="Google Shape;112;p17"/>
          <p:cNvSpPr txBox="1"/>
          <p:nvPr>
            <p:ph idx="1" type="body"/>
          </p:nvPr>
        </p:nvSpPr>
        <p:spPr>
          <a:xfrm>
            <a:off x="1096875" y="1853850"/>
            <a:ext cx="7688700" cy="28701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SzPts val="1500"/>
              <a:buChar char="●"/>
            </a:pPr>
            <a:r>
              <a:rPr b="1" lang="en" sz="1500"/>
              <a:t>Sectigo customer service response</a:t>
            </a:r>
            <a:endParaRPr b="1" sz="1500"/>
          </a:p>
          <a:p>
            <a:pPr indent="-323850" lvl="1" marL="914400" rtl="0" algn="l">
              <a:spcBef>
                <a:spcPts val="0"/>
              </a:spcBef>
              <a:spcAft>
                <a:spcPts val="0"/>
              </a:spcAft>
              <a:buSzPts val="1500"/>
              <a:buChar char="○"/>
            </a:pPr>
            <a:r>
              <a:rPr lang="en" sz="1500"/>
              <a:t>Sectigo was the company that handled the liscensing renewal for the original software, and communication with them as well as the original developer proved some trouble</a:t>
            </a:r>
            <a:endParaRPr sz="1500"/>
          </a:p>
          <a:p>
            <a:pPr indent="-323850" lvl="0" marL="457200" rtl="0" algn="l">
              <a:spcBef>
                <a:spcPts val="0"/>
              </a:spcBef>
              <a:spcAft>
                <a:spcPts val="0"/>
              </a:spcAft>
              <a:buSzPts val="1500"/>
              <a:buChar char="●"/>
            </a:pPr>
            <a:r>
              <a:rPr b="1" lang="en" sz="1500"/>
              <a:t>Creating </a:t>
            </a:r>
            <a:r>
              <a:rPr b="1" lang="en" sz="1500"/>
              <a:t>wireframes</a:t>
            </a:r>
            <a:r>
              <a:rPr b="1" lang="en" sz="1500"/>
              <a:t> through demo video</a:t>
            </a:r>
            <a:endParaRPr b="1" sz="1500"/>
          </a:p>
          <a:p>
            <a:pPr indent="-323850" lvl="1" marL="914400" rtl="0" algn="l">
              <a:spcBef>
                <a:spcPts val="0"/>
              </a:spcBef>
              <a:spcAft>
                <a:spcPts val="0"/>
              </a:spcAft>
              <a:buSzPts val="1500"/>
              <a:buChar char="○"/>
            </a:pPr>
            <a:r>
              <a:rPr lang="en" sz="1500"/>
              <a:t>Because</a:t>
            </a:r>
            <a:r>
              <a:rPr lang="en" sz="1500"/>
              <a:t> we could not access the software yet we had to base our wireframes off of demo videos</a:t>
            </a:r>
            <a:endParaRPr sz="1500"/>
          </a:p>
          <a:p>
            <a:pPr indent="-323850" lvl="0" marL="457200" rtl="0" algn="l">
              <a:spcBef>
                <a:spcPts val="0"/>
              </a:spcBef>
              <a:spcAft>
                <a:spcPts val="0"/>
              </a:spcAft>
              <a:buSzPts val="1500"/>
              <a:buChar char="●"/>
            </a:pPr>
            <a:r>
              <a:rPr b="1" lang="en" sz="1500"/>
              <a:t>User testing outside of just our client</a:t>
            </a:r>
            <a:endParaRPr b="1" sz="1500"/>
          </a:p>
          <a:p>
            <a:pPr indent="-323850" lvl="1" marL="914400" rtl="0" algn="l">
              <a:spcBef>
                <a:spcPts val="0"/>
              </a:spcBef>
              <a:spcAft>
                <a:spcPts val="0"/>
              </a:spcAft>
              <a:buSzPts val="1500"/>
              <a:buChar char="○"/>
            </a:pPr>
            <a:r>
              <a:rPr lang="en" sz="1500"/>
              <a:t>We needed to find people who would use the software that wasn’t our client herself</a:t>
            </a:r>
            <a:endParaRPr sz="1500"/>
          </a:p>
          <a:p>
            <a:pPr indent="-323850" lvl="0" marL="457200" rtl="0" algn="l">
              <a:spcBef>
                <a:spcPts val="0"/>
              </a:spcBef>
              <a:spcAft>
                <a:spcPts val="0"/>
              </a:spcAft>
              <a:buSzPts val="1500"/>
              <a:buChar char="●"/>
            </a:pPr>
            <a:r>
              <a:rPr b="1" lang="en" sz="1500"/>
              <a:t>Rails </a:t>
            </a:r>
            <a:r>
              <a:rPr b="1" lang="en" sz="1500"/>
              <a:t>environment</a:t>
            </a:r>
            <a:r>
              <a:rPr b="1" lang="en" sz="1500"/>
              <a:t> communication</a:t>
            </a:r>
            <a:endParaRPr b="1" sz="1500"/>
          </a:p>
          <a:p>
            <a:pPr indent="-323850" lvl="1" marL="914400" rtl="0" algn="l">
              <a:spcBef>
                <a:spcPts val="0"/>
              </a:spcBef>
              <a:spcAft>
                <a:spcPts val="0"/>
              </a:spcAft>
              <a:buSzPts val="1500"/>
              <a:buChar char="○"/>
            </a:pPr>
            <a:r>
              <a:rPr lang="en" sz="1500"/>
              <a:t>Troubleshooting the rails </a:t>
            </a:r>
            <a:r>
              <a:rPr lang="en" sz="1500"/>
              <a:t>environment</a:t>
            </a:r>
            <a:r>
              <a:rPr lang="en" sz="1500"/>
              <a:t> set up</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7650" y="1309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FOR SPRINT 3</a:t>
            </a:r>
            <a:endParaRPr/>
          </a:p>
        </p:txBody>
      </p:sp>
      <p:sp>
        <p:nvSpPr>
          <p:cNvPr id="118" name="Google Shape;118;p18"/>
          <p:cNvSpPr txBox="1"/>
          <p:nvPr>
            <p:ph idx="1" type="body"/>
          </p:nvPr>
        </p:nvSpPr>
        <p:spPr>
          <a:xfrm>
            <a:off x="1078475" y="2078875"/>
            <a:ext cx="7688700" cy="2261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Conduct more user testing</a:t>
            </a:r>
            <a:endParaRPr sz="1600"/>
          </a:p>
          <a:p>
            <a:pPr indent="-330200" lvl="0" marL="457200" rtl="0" algn="l">
              <a:spcBef>
                <a:spcPts val="0"/>
              </a:spcBef>
              <a:spcAft>
                <a:spcPts val="0"/>
              </a:spcAft>
              <a:buSzPts val="1600"/>
              <a:buChar char="●"/>
            </a:pPr>
            <a:r>
              <a:rPr lang="en" sz="1600"/>
              <a:t>Translate our full wireframes into the Rails </a:t>
            </a:r>
            <a:r>
              <a:rPr lang="en" sz="1600"/>
              <a:t>environment</a:t>
            </a:r>
            <a:endParaRPr sz="1600"/>
          </a:p>
          <a:p>
            <a:pPr indent="-330200" lvl="0" marL="457200" rtl="0" algn="l">
              <a:spcBef>
                <a:spcPts val="0"/>
              </a:spcBef>
              <a:spcAft>
                <a:spcPts val="0"/>
              </a:spcAft>
              <a:buSzPts val="1600"/>
              <a:buChar char="●"/>
            </a:pPr>
            <a:r>
              <a:rPr lang="en" sz="1600"/>
              <a:t>Implement the complete testing procedure (with audio and corresponding words)</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