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9" r:id="rId2"/>
    <p:sldId id="256" r:id="rId3"/>
    <p:sldId id="257" r:id="rId4"/>
    <p:sldId id="258" r:id="rId5"/>
    <p:sldId id="259" r:id="rId6"/>
    <p:sldId id="263" r:id="rId7"/>
    <p:sldId id="262" r:id="rId8"/>
    <p:sldId id="264" r:id="rId9"/>
    <p:sldId id="261" r:id="rId10"/>
    <p:sldId id="260" r:id="rId11"/>
    <p:sldId id="268" r:id="rId12"/>
    <p:sldId id="267" r:id="rId13"/>
    <p:sldId id="266" r:id="rId14"/>
    <p:sldId id="265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7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AB1BA-5C53-4715-8165-C7CA5358F20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0D555-99D0-45E3-BA1B-0DA11F10D0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Add a README file : Don’t Click this , Information about project is shown here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err="1" smtClean="0"/>
              <a:t>Gitignore</a:t>
            </a:r>
            <a:r>
              <a:rPr lang="en-US" dirty="0" smtClean="0"/>
              <a:t>:</a:t>
            </a:r>
            <a:r>
              <a:rPr lang="en-US" baseline="0" dirty="0" smtClean="0"/>
              <a:t> File contains the names of Files and Folders that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Wants to Omit while pushing the code( Example : if the code size is too big or helping folders- that’s need to be ignored can be included here)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0D555-99D0-45E3-BA1B-0DA11F10D0A5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A16F-0A6D-4FF1-8A40-567CFB36D3BE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BA2B-45A3-476E-BAED-3144A6B0B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A16F-0A6D-4FF1-8A40-567CFB36D3BE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BA2B-45A3-476E-BAED-3144A6B0B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A16F-0A6D-4FF1-8A40-567CFB36D3BE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BA2B-45A3-476E-BAED-3144A6B0B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A16F-0A6D-4FF1-8A40-567CFB36D3BE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BA2B-45A3-476E-BAED-3144A6B0B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A16F-0A6D-4FF1-8A40-567CFB36D3BE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BA2B-45A3-476E-BAED-3144A6B0B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A16F-0A6D-4FF1-8A40-567CFB36D3BE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BA2B-45A3-476E-BAED-3144A6B0B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A16F-0A6D-4FF1-8A40-567CFB36D3BE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BA2B-45A3-476E-BAED-3144A6B0B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A16F-0A6D-4FF1-8A40-567CFB36D3BE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BA2B-45A3-476E-BAED-3144A6B0B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A16F-0A6D-4FF1-8A40-567CFB36D3BE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BA2B-45A3-476E-BAED-3144A6B0B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A16F-0A6D-4FF1-8A40-567CFB36D3BE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BA2B-45A3-476E-BAED-3144A6B0B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A16F-0A6D-4FF1-8A40-567CFB36D3BE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BA2B-45A3-476E-BAED-3144A6B0B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A16F-0A6D-4FF1-8A40-567CFB36D3BE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CBA2B-45A3-476E-BAED-3144A6B0B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>
                <a:latin typeface="Söhne"/>
              </a:rPr>
              <a:t>Git</a:t>
            </a:r>
            <a:r>
              <a:rPr lang="en-US" dirty="0" smtClean="0">
                <a:latin typeface="Söhne"/>
              </a:rPr>
              <a:t> is a popular version control system used to manage source code and other files in software development projects.</a:t>
            </a:r>
          </a:p>
          <a:p>
            <a:pPr algn="just"/>
            <a:endParaRPr lang="en-US" dirty="0" smtClean="0">
              <a:latin typeface="Söhne"/>
            </a:endParaRPr>
          </a:p>
          <a:p>
            <a:pPr algn="just"/>
            <a:r>
              <a:rPr lang="en-US" dirty="0" err="1" smtClean="0">
                <a:latin typeface="Söhne"/>
              </a:rPr>
              <a:t>Git</a:t>
            </a:r>
            <a:r>
              <a:rPr lang="en-US" dirty="0" smtClean="0">
                <a:latin typeface="Söhne"/>
              </a:rPr>
              <a:t> allows developers to track changes made to code over time, collaborate with others on the same codebase, and easily roll back changes if needed.</a:t>
            </a:r>
          </a:p>
          <a:p>
            <a:pPr algn="just"/>
            <a:endParaRPr lang="en-US" dirty="0" smtClean="0">
              <a:latin typeface="Söhne"/>
            </a:endParaRPr>
          </a:p>
          <a:p>
            <a:pPr algn="just"/>
            <a:r>
              <a:rPr lang="en-US" dirty="0" err="1" smtClean="0">
                <a:latin typeface="Söhne"/>
              </a:rPr>
              <a:t>Git</a:t>
            </a:r>
            <a:r>
              <a:rPr lang="en-US" dirty="0" smtClean="0">
                <a:latin typeface="Söhne"/>
              </a:rPr>
              <a:t> is widely used in software development, both in open source and commercial projects, and is supported by a large ecosystem of tools and services.</a:t>
            </a:r>
            <a:endParaRPr lang="en-IN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FINISH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09713"/>
            <a:ext cx="7772400" cy="481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CLICK GIT BASH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63722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PROMPT OPENED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500" y="2039144"/>
            <a:ext cx="57150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VERSION : </a:t>
            </a:r>
            <a:r>
              <a:rPr lang="en-US" dirty="0" err="1" smtClean="0"/>
              <a:t>git</a:t>
            </a:r>
            <a:r>
              <a:rPr lang="en-US" dirty="0" smtClean="0"/>
              <a:t> --version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628173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>
                <a:latin typeface="Söhne"/>
              </a:rPr>
              <a:t>GitHub</a:t>
            </a:r>
            <a:r>
              <a:rPr lang="en-US" dirty="0" smtClean="0">
                <a:latin typeface="Söhne"/>
              </a:rPr>
              <a:t> is a web-based platform that provides a collaborative environment for software development projects.</a:t>
            </a:r>
          </a:p>
          <a:p>
            <a:pPr algn="just"/>
            <a:endParaRPr lang="en-US" dirty="0" smtClean="0">
              <a:latin typeface="Söhne"/>
            </a:endParaRPr>
          </a:p>
          <a:p>
            <a:pPr algn="just"/>
            <a:r>
              <a:rPr lang="en-US" dirty="0" smtClean="0">
                <a:latin typeface="Söhne"/>
              </a:rPr>
              <a:t>It is built around the </a:t>
            </a:r>
            <a:r>
              <a:rPr lang="en-US" dirty="0" err="1" smtClean="0">
                <a:latin typeface="Söhne"/>
              </a:rPr>
              <a:t>Git</a:t>
            </a:r>
            <a:r>
              <a:rPr lang="en-US" dirty="0" smtClean="0">
                <a:latin typeface="Söhne"/>
              </a:rPr>
              <a:t> version control system, which allows developers to track changes in their code over time and collaborate with other developers on the same codebase.</a:t>
            </a:r>
          </a:p>
          <a:p>
            <a:pPr algn="just"/>
            <a:endParaRPr lang="en-US" dirty="0" smtClean="0">
              <a:latin typeface="Söhne"/>
            </a:endParaRPr>
          </a:p>
          <a:p>
            <a:pPr algn="just"/>
            <a:r>
              <a:rPr lang="en-US" dirty="0" err="1" smtClean="0">
                <a:latin typeface="Söhne"/>
              </a:rPr>
              <a:t>GitHub</a:t>
            </a:r>
            <a:r>
              <a:rPr lang="en-US" dirty="0" smtClean="0">
                <a:latin typeface="Söhne"/>
              </a:rPr>
              <a:t> is widely used in the open-source software community, but it is also used by companies and organizations for their own internal software development projects.</a:t>
            </a: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>
                <a:latin typeface="Söhne"/>
              </a:rPr>
              <a:t>GitHub</a:t>
            </a:r>
            <a:r>
              <a:rPr lang="en-US" dirty="0" smtClean="0">
                <a:latin typeface="Söhne"/>
              </a:rPr>
              <a:t> provides features such as project management tools, issue tracking, code review, and collaboration tools, which make it easier for developers to work together on complex software projects.</a:t>
            </a:r>
          </a:p>
          <a:p>
            <a:pPr algn="just"/>
            <a:endParaRPr lang="en-US" dirty="0" smtClean="0">
              <a:latin typeface="Söhne"/>
            </a:endParaRPr>
          </a:p>
          <a:p>
            <a:pPr algn="just"/>
            <a:r>
              <a:rPr lang="en-US" dirty="0" smtClean="0">
                <a:latin typeface="Söhne"/>
              </a:rPr>
              <a:t>It also serves as a platform for hosting code repositories, which can be shared with other developers around the world.</a:t>
            </a:r>
          </a:p>
          <a:p>
            <a:pPr algn="just"/>
            <a:endParaRPr lang="en-US" dirty="0" smtClean="0">
              <a:latin typeface="Söhne"/>
            </a:endParaRPr>
          </a:p>
          <a:p>
            <a:pPr algn="just"/>
            <a:r>
              <a:rPr lang="en-US" dirty="0" smtClean="0">
                <a:latin typeface="Söhne"/>
              </a:rPr>
              <a:t>It has become an essential tool for modern software development, enabling developers to work more efficiently and collaboratively</a:t>
            </a:r>
            <a:r>
              <a:rPr lang="en-US" dirty="0" smtClean="0">
                <a:solidFill>
                  <a:srgbClr val="D1D5DB"/>
                </a:solidFill>
                <a:latin typeface="Söhne"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>
                <a:latin typeface="Söhne"/>
              </a:rPr>
              <a:t>Community</a:t>
            </a:r>
          </a:p>
          <a:p>
            <a:r>
              <a:rPr lang="en-IN" smtClean="0">
                <a:latin typeface="Söhne"/>
              </a:rPr>
              <a:t>Security</a:t>
            </a:r>
          </a:p>
          <a:p>
            <a:r>
              <a:rPr lang="en-IN" smtClean="0">
                <a:latin typeface="Söhne"/>
              </a:rPr>
              <a:t>Code Review</a:t>
            </a:r>
          </a:p>
          <a:p>
            <a:r>
              <a:rPr lang="en-IN" smtClean="0">
                <a:latin typeface="Söhne"/>
              </a:rPr>
              <a:t>Collaboration</a:t>
            </a:r>
          </a:p>
          <a:p>
            <a:r>
              <a:rPr lang="en-IN" smtClean="0">
                <a:latin typeface="Söhne"/>
              </a:rPr>
              <a:t>Version Control</a:t>
            </a:r>
            <a:endParaRPr lang="en-I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USE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öhne"/>
              </a:rPr>
              <a:t>Create an account: Visit </a:t>
            </a:r>
            <a:r>
              <a:rPr lang="en-US" dirty="0" err="1" smtClean="0">
                <a:latin typeface="Söhne"/>
              </a:rPr>
              <a:t>GitHub's</a:t>
            </a:r>
            <a:r>
              <a:rPr lang="en-US" dirty="0" smtClean="0">
                <a:latin typeface="Söhne"/>
              </a:rPr>
              <a:t> website and create a free account.</a:t>
            </a:r>
          </a:p>
          <a:p>
            <a:r>
              <a:rPr lang="en-IN" dirty="0" smtClean="0">
                <a:latin typeface="Söhne"/>
              </a:rPr>
              <a:t>Create a repository</a:t>
            </a:r>
          </a:p>
          <a:p>
            <a:r>
              <a:rPr lang="en-IN" dirty="0" smtClean="0">
                <a:latin typeface="Söhne"/>
              </a:rPr>
              <a:t>Upload your code</a:t>
            </a:r>
          </a:p>
          <a:p>
            <a:r>
              <a:rPr lang="en-IN" dirty="0" smtClean="0">
                <a:latin typeface="Söhne"/>
              </a:rPr>
              <a:t>Collaborate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Sign up for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7384" y="1600200"/>
            <a:ext cx="79092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your Email &amp; Click Continue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8855"/>
            <a:ext cx="8229600" cy="398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553825" cy="758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172200" y="304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How to use git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 </a:t>
            </a:r>
            <a:r>
              <a:rPr lang="en-US" dirty="0" smtClean="0"/>
              <a:t>a Password : </a:t>
            </a:r>
            <a:r>
              <a:rPr lang="en-US" sz="3600" dirty="0" smtClean="0">
                <a:solidFill>
                  <a:srgbClr val="FF0000"/>
                </a:solidFill>
              </a:rPr>
              <a:t>Make sure it's at least 15 characters OR at least 8 characters including a number and a lowercase letter.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8229600" cy="441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USERNAME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Username may only contain alphanumeric characters or single hyphens, and cannot begin or end with a hyphen.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Username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7780" y="1600200"/>
            <a:ext cx="634844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Continue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05769"/>
            <a:ext cx="59436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Verify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7269" y="1600200"/>
            <a:ext cx="478946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  <a:r>
              <a:rPr lang="en-US" dirty="0" err="1" smtClean="0"/>
              <a:t>Captcha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11245" y="1600200"/>
            <a:ext cx="49215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E-Mail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GitHub</a:t>
            </a:r>
            <a:r>
              <a:rPr lang="en-US" b="1" dirty="0" smtClean="0"/>
              <a:t> launch code! </a:t>
            </a:r>
            <a:r>
              <a:rPr lang="en-US" b="1" dirty="0" smtClean="0"/>
              <a:t> Will be sent to your registered E-mail</a:t>
            </a:r>
          </a:p>
          <a:p>
            <a:r>
              <a:rPr lang="en-US" b="1" dirty="0" smtClean="0"/>
              <a:t>Enter the code</a:t>
            </a:r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your </a:t>
            </a:r>
            <a:r>
              <a:rPr lang="en-US" dirty="0" err="1" smtClean="0"/>
              <a:t>Github</a:t>
            </a:r>
            <a:r>
              <a:rPr lang="en-US" dirty="0" smtClean="0"/>
              <a:t> account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95317" y="1600200"/>
            <a:ext cx="53533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Just me &amp; Student Option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3618" y="1600200"/>
            <a:ext cx="80167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SKIP this page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6133" y="1600200"/>
            <a:ext cx="785173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44050" cy="706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Pricing Plan : 1. Free 2. </a:t>
            </a:r>
            <a:r>
              <a:rPr lang="en-US" dirty="0" err="1" smtClean="0"/>
              <a:t>GitHub</a:t>
            </a:r>
            <a:r>
              <a:rPr lang="en-US" dirty="0" smtClean="0"/>
              <a:t> Pro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5535" y="1600200"/>
            <a:ext cx="695292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Continue for Free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41497"/>
            <a:ext cx="8229600" cy="1843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6695" y="1600200"/>
            <a:ext cx="813061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Choose Create Repository in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20719"/>
            <a:ext cx="8229600" cy="348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repository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9200"/>
            <a:ext cx="52577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00250" y="2653506"/>
            <a:ext cx="51435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Commands to be executed In </a:t>
            </a:r>
            <a:r>
              <a:rPr lang="en-US" dirty="0" err="1" smtClean="0"/>
              <a:t>VisualStudio</a:t>
            </a:r>
            <a:r>
              <a:rPr lang="en-US" dirty="0" smtClean="0"/>
              <a:t> Code editor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5302" y="1600200"/>
            <a:ext cx="661339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8175"/>
            <a:ext cx="1069657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1533524"/>
            <a:ext cx="83820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8763"/>
            <a:ext cx="8229600" cy="44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1" y="1547813"/>
            <a:ext cx="72390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5038" y="1514475"/>
            <a:ext cx="473392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543050"/>
            <a:ext cx="7619999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47813"/>
            <a:ext cx="8153399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455</Words>
  <Application>Microsoft Office PowerPoint</Application>
  <PresentationFormat>On-screen Show (4:3)</PresentationFormat>
  <Paragraphs>65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GIT</vt:lpstr>
      <vt:lpstr>Slide 2</vt:lpstr>
      <vt:lpstr>Slide 3</vt:lpstr>
      <vt:lpstr>Slide 4</vt:lpstr>
      <vt:lpstr>CHOOSE NEXT</vt:lpstr>
      <vt:lpstr>CHOOSE NEXT</vt:lpstr>
      <vt:lpstr>CHOOSE NEXT</vt:lpstr>
      <vt:lpstr>CHOOSE NEXT</vt:lpstr>
      <vt:lpstr>CLICK INSTALL</vt:lpstr>
      <vt:lpstr>CLICK FINISH</vt:lpstr>
      <vt:lpstr>CLICK GIT BASH </vt:lpstr>
      <vt:lpstr>COMMAND PROMPT OPENED</vt:lpstr>
      <vt:lpstr>CHECK VERSION : git --version</vt:lpstr>
      <vt:lpstr>GIT HUB</vt:lpstr>
      <vt:lpstr>Slide 15</vt:lpstr>
      <vt:lpstr>ADVANTAGES OF GITHUB</vt:lpstr>
      <vt:lpstr>HOW TO USE GITHUB</vt:lpstr>
      <vt:lpstr>CLICK Sign up for GitHub</vt:lpstr>
      <vt:lpstr>Enter your Email &amp; Click Continue</vt:lpstr>
      <vt:lpstr>  Create a Password : Make sure it's at least 15 characters OR at least 8 characters including a number and a lowercase letter.</vt:lpstr>
      <vt:lpstr>CREATE USERNAME</vt:lpstr>
      <vt:lpstr>Create Username</vt:lpstr>
      <vt:lpstr>Click Continue</vt:lpstr>
      <vt:lpstr>Click Verify</vt:lpstr>
      <vt:lpstr>Solve Captcha</vt:lpstr>
      <vt:lpstr>E-Mail Verification</vt:lpstr>
      <vt:lpstr>Login to your Github account </vt:lpstr>
      <vt:lpstr>Click Just me &amp; Student Option</vt:lpstr>
      <vt:lpstr>You can SKIP this page</vt:lpstr>
      <vt:lpstr>Two Pricing Plan : 1. Free 2. GitHub Pro</vt:lpstr>
      <vt:lpstr>Click Continue for Free</vt:lpstr>
      <vt:lpstr>Home Page</vt:lpstr>
      <vt:lpstr>Choose Create Repository in Github</vt:lpstr>
      <vt:lpstr>Create a new repository</vt:lpstr>
      <vt:lpstr>Other Options</vt:lpstr>
      <vt:lpstr>Commands to be executed In VisualStudio Code editor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28</cp:revision>
  <dcterms:created xsi:type="dcterms:W3CDTF">2024-07-25T10:10:33Z</dcterms:created>
  <dcterms:modified xsi:type="dcterms:W3CDTF">2024-07-26T06:58:59Z</dcterms:modified>
</cp:coreProperties>
</file>