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8" r:id="rId2"/>
    <p:sldId id="259" r:id="rId3"/>
    <p:sldId id="256" r:id="rId4"/>
    <p:sldId id="257" r:id="rId5"/>
    <p:sldId id="260" r:id="rId6"/>
    <p:sldId id="262" r:id="rId7"/>
    <p:sldId id="263" r:id="rId8"/>
    <p:sldId id="264" r:id="rId9"/>
    <p:sldId id="269" r:id="rId10"/>
    <p:sldId id="270" r:id="rId11"/>
    <p:sldId id="271" r:id="rId12"/>
    <p:sldId id="272" r:id="rId13"/>
    <p:sldId id="273" r:id="rId14"/>
    <p:sldId id="274" r:id="rId15"/>
    <p:sldId id="275" r:id="rId16"/>
    <p:sldId id="276" r:id="rId17"/>
    <p:sldId id="277" r:id="rId18"/>
    <p:sldId id="278" r:id="rId19"/>
    <p:sldId id="279" r:id="rId20"/>
    <p:sldId id="28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E8E685-F6AC-477C-BBEA-28A4AAF9644E}" v="17" dt="2024-08-31T07:11:02.7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una Devi" userId="d6c6e5dd56bb72d9" providerId="LiveId" clId="{6BE8E685-F6AC-477C-BBEA-28A4AAF9644E}"/>
    <pc:docChg chg="undo custSel addSld delSld modSld">
      <pc:chgData name="Jamuna Devi" userId="d6c6e5dd56bb72d9" providerId="LiveId" clId="{6BE8E685-F6AC-477C-BBEA-28A4AAF9644E}" dt="2024-08-31T08:58:52.686" v="4147" actId="113"/>
      <pc:docMkLst>
        <pc:docMk/>
      </pc:docMkLst>
      <pc:sldChg chg="modSp mod">
        <pc:chgData name="Jamuna Devi" userId="d6c6e5dd56bb72d9" providerId="LiveId" clId="{6BE8E685-F6AC-477C-BBEA-28A4AAF9644E}" dt="2024-08-31T07:10:28.925" v="1794" actId="20577"/>
        <pc:sldMkLst>
          <pc:docMk/>
          <pc:sldMk cId="1800879550" sldId="256"/>
        </pc:sldMkLst>
        <pc:spChg chg="mod">
          <ac:chgData name="Jamuna Devi" userId="d6c6e5dd56bb72d9" providerId="LiveId" clId="{6BE8E685-F6AC-477C-BBEA-28A4AAF9644E}" dt="2024-08-31T07:10:28.925" v="1794" actId="20577"/>
          <ac:spMkLst>
            <pc:docMk/>
            <pc:sldMk cId="1800879550" sldId="256"/>
            <ac:spMk id="2" creationId="{63882188-93EA-6067-CBEF-7D6B76DA08DB}"/>
          </ac:spMkLst>
        </pc:spChg>
      </pc:sldChg>
      <pc:sldChg chg="modSp mod">
        <pc:chgData name="Jamuna Devi" userId="d6c6e5dd56bb72d9" providerId="LiveId" clId="{6BE8E685-F6AC-477C-BBEA-28A4AAF9644E}" dt="2024-08-31T07:30:38.407" v="2362" actId="255"/>
        <pc:sldMkLst>
          <pc:docMk/>
          <pc:sldMk cId="3545837772" sldId="257"/>
        </pc:sldMkLst>
        <pc:spChg chg="mod">
          <ac:chgData name="Jamuna Devi" userId="d6c6e5dd56bb72d9" providerId="LiveId" clId="{6BE8E685-F6AC-477C-BBEA-28A4AAF9644E}" dt="2024-08-31T07:30:38.407" v="2362" actId="255"/>
          <ac:spMkLst>
            <pc:docMk/>
            <pc:sldMk cId="3545837772" sldId="257"/>
            <ac:spMk id="3" creationId="{DBC15028-334E-9E59-E7B2-31907A4F7872}"/>
          </ac:spMkLst>
        </pc:spChg>
      </pc:sldChg>
      <pc:sldChg chg="modSp mod">
        <pc:chgData name="Jamuna Devi" userId="d6c6e5dd56bb72d9" providerId="LiveId" clId="{6BE8E685-F6AC-477C-BBEA-28A4AAF9644E}" dt="2024-08-31T07:30:56.193" v="2363" actId="255"/>
        <pc:sldMkLst>
          <pc:docMk/>
          <pc:sldMk cId="2927896444" sldId="260"/>
        </pc:sldMkLst>
        <pc:spChg chg="mod">
          <ac:chgData name="Jamuna Devi" userId="d6c6e5dd56bb72d9" providerId="LiveId" clId="{6BE8E685-F6AC-477C-BBEA-28A4AAF9644E}" dt="2024-08-31T07:30:56.193" v="2363" actId="255"/>
          <ac:spMkLst>
            <pc:docMk/>
            <pc:sldMk cId="2927896444" sldId="260"/>
            <ac:spMk id="3" creationId="{DD17AC62-9157-08AD-4512-7B6261C79E80}"/>
          </ac:spMkLst>
        </pc:spChg>
      </pc:sldChg>
      <pc:sldChg chg="del">
        <pc:chgData name="Jamuna Devi" userId="d6c6e5dd56bb72d9" providerId="LiveId" clId="{6BE8E685-F6AC-477C-BBEA-28A4AAF9644E}" dt="2024-08-30T10:36:41.182" v="1057" actId="2696"/>
        <pc:sldMkLst>
          <pc:docMk/>
          <pc:sldMk cId="1008076483" sldId="261"/>
        </pc:sldMkLst>
      </pc:sldChg>
      <pc:sldChg chg="modSp mod">
        <pc:chgData name="Jamuna Devi" userId="d6c6e5dd56bb72d9" providerId="LiveId" clId="{6BE8E685-F6AC-477C-BBEA-28A4AAF9644E}" dt="2024-08-31T08:50:20.525" v="4093" actId="207"/>
        <pc:sldMkLst>
          <pc:docMk/>
          <pc:sldMk cId="3769621000" sldId="262"/>
        </pc:sldMkLst>
        <pc:spChg chg="mod">
          <ac:chgData name="Jamuna Devi" userId="d6c6e5dd56bb72d9" providerId="LiveId" clId="{6BE8E685-F6AC-477C-BBEA-28A4AAF9644E}" dt="2024-08-31T08:50:20.525" v="4093" actId="207"/>
          <ac:spMkLst>
            <pc:docMk/>
            <pc:sldMk cId="3769621000" sldId="262"/>
            <ac:spMk id="3" creationId="{9EA95546-F10D-742C-0E70-5225EC6370CB}"/>
          </ac:spMkLst>
        </pc:spChg>
      </pc:sldChg>
      <pc:sldChg chg="modSp new mod">
        <pc:chgData name="Jamuna Devi" userId="d6c6e5dd56bb72d9" providerId="LiveId" clId="{6BE8E685-F6AC-477C-BBEA-28A4AAF9644E}" dt="2024-08-31T08:50:08.930" v="4092" actId="207"/>
        <pc:sldMkLst>
          <pc:docMk/>
          <pc:sldMk cId="2256646509" sldId="263"/>
        </pc:sldMkLst>
        <pc:spChg chg="mod">
          <ac:chgData name="Jamuna Devi" userId="d6c6e5dd56bb72d9" providerId="LiveId" clId="{6BE8E685-F6AC-477C-BBEA-28A4AAF9644E}" dt="2024-08-30T08:36:26.628" v="20" actId="255"/>
          <ac:spMkLst>
            <pc:docMk/>
            <pc:sldMk cId="2256646509" sldId="263"/>
            <ac:spMk id="2" creationId="{9A2CAC13-9572-EA91-9CFD-439378A24CDE}"/>
          </ac:spMkLst>
        </pc:spChg>
        <pc:spChg chg="mod">
          <ac:chgData name="Jamuna Devi" userId="d6c6e5dd56bb72d9" providerId="LiveId" clId="{6BE8E685-F6AC-477C-BBEA-28A4AAF9644E}" dt="2024-08-31T08:50:08.930" v="4092" actId="207"/>
          <ac:spMkLst>
            <pc:docMk/>
            <pc:sldMk cId="2256646509" sldId="263"/>
            <ac:spMk id="3" creationId="{DC272F4B-4DEF-7AF6-1603-3C8F78C9C3CA}"/>
          </ac:spMkLst>
        </pc:spChg>
      </pc:sldChg>
      <pc:sldChg chg="addSp delSp modSp new mod setBg">
        <pc:chgData name="Jamuna Devi" userId="d6c6e5dd56bb72d9" providerId="LiveId" clId="{6BE8E685-F6AC-477C-BBEA-28A4AAF9644E}" dt="2024-08-30T10:37:24.952" v="1102" actId="20577"/>
        <pc:sldMkLst>
          <pc:docMk/>
          <pc:sldMk cId="1834121523" sldId="264"/>
        </pc:sldMkLst>
        <pc:spChg chg="mod">
          <ac:chgData name="Jamuna Devi" userId="d6c6e5dd56bb72d9" providerId="LiveId" clId="{6BE8E685-F6AC-477C-BBEA-28A4AAF9644E}" dt="2024-08-30T10:37:12.434" v="1079" actId="20577"/>
          <ac:spMkLst>
            <pc:docMk/>
            <pc:sldMk cId="1834121523" sldId="264"/>
            <ac:spMk id="2" creationId="{E2950AF3-B6F1-DC37-2699-A77692505520}"/>
          </ac:spMkLst>
        </pc:spChg>
        <pc:spChg chg="del mod">
          <ac:chgData name="Jamuna Devi" userId="d6c6e5dd56bb72d9" providerId="LiveId" clId="{6BE8E685-F6AC-477C-BBEA-28A4AAF9644E}" dt="2024-08-30T09:53:22.862" v="486" actId="931"/>
          <ac:spMkLst>
            <pc:docMk/>
            <pc:sldMk cId="1834121523" sldId="264"/>
            <ac:spMk id="3" creationId="{E4E0DDA1-BA2C-B2D6-C99C-AF70E8384DD3}"/>
          </ac:spMkLst>
        </pc:spChg>
        <pc:spChg chg="add mod">
          <ac:chgData name="Jamuna Devi" userId="d6c6e5dd56bb72d9" providerId="LiveId" clId="{6BE8E685-F6AC-477C-BBEA-28A4AAF9644E}" dt="2024-08-30T10:37:24.952" v="1102" actId="20577"/>
          <ac:spMkLst>
            <pc:docMk/>
            <pc:sldMk cId="1834121523" sldId="264"/>
            <ac:spMk id="7" creationId="{5C704158-2679-47B4-2E2D-CD4387E581EF}"/>
          </ac:spMkLst>
        </pc:spChg>
        <pc:picChg chg="add del mod">
          <ac:chgData name="Jamuna Devi" userId="d6c6e5dd56bb72d9" providerId="LiveId" clId="{6BE8E685-F6AC-477C-BBEA-28A4AAF9644E}" dt="2024-08-30T10:26:13.174" v="655" actId="21"/>
          <ac:picMkLst>
            <pc:docMk/>
            <pc:sldMk cId="1834121523" sldId="264"/>
            <ac:picMk id="5" creationId="{28715B51-E951-71BC-2795-08516BED0ED4}"/>
          </ac:picMkLst>
        </pc:picChg>
      </pc:sldChg>
      <pc:sldChg chg="addSp delSp modSp new del mod">
        <pc:chgData name="Jamuna Devi" userId="d6c6e5dd56bb72d9" providerId="LiveId" clId="{6BE8E685-F6AC-477C-BBEA-28A4AAF9644E}" dt="2024-08-30T10:26:23.155" v="656" actId="2696"/>
        <pc:sldMkLst>
          <pc:docMk/>
          <pc:sldMk cId="2698559426" sldId="265"/>
        </pc:sldMkLst>
        <pc:picChg chg="add mod">
          <ac:chgData name="Jamuna Devi" userId="d6c6e5dd56bb72d9" providerId="LiveId" clId="{6BE8E685-F6AC-477C-BBEA-28A4AAF9644E}" dt="2024-08-30T10:03:03.302" v="516" actId="14100"/>
          <ac:picMkLst>
            <pc:docMk/>
            <pc:sldMk cId="2698559426" sldId="265"/>
            <ac:picMk id="3" creationId="{75E0AD1C-BCDF-6237-9126-6F7B6DB7BDF6}"/>
          </ac:picMkLst>
        </pc:picChg>
        <pc:picChg chg="add del mod">
          <ac:chgData name="Jamuna Devi" userId="d6c6e5dd56bb72d9" providerId="LiveId" clId="{6BE8E685-F6AC-477C-BBEA-28A4AAF9644E}" dt="2024-08-30T10:01:52.277" v="508" actId="21"/>
          <ac:picMkLst>
            <pc:docMk/>
            <pc:sldMk cId="2698559426" sldId="265"/>
            <ac:picMk id="5" creationId="{366C3841-EDD0-3484-5042-0BA55D5EB82E}"/>
          </ac:picMkLst>
        </pc:picChg>
        <pc:picChg chg="add mod">
          <ac:chgData name="Jamuna Devi" userId="d6c6e5dd56bb72d9" providerId="LiveId" clId="{6BE8E685-F6AC-477C-BBEA-28A4AAF9644E}" dt="2024-08-30T10:02:59.415" v="515" actId="1076"/>
          <ac:picMkLst>
            <pc:docMk/>
            <pc:sldMk cId="2698559426" sldId="265"/>
            <ac:picMk id="7" creationId="{67D8A597-AC7E-1109-EB13-5D99F55F924E}"/>
          </ac:picMkLst>
        </pc:picChg>
      </pc:sldChg>
      <pc:sldChg chg="new del">
        <pc:chgData name="Jamuna Devi" userId="d6c6e5dd56bb72d9" providerId="LiveId" clId="{6BE8E685-F6AC-477C-BBEA-28A4AAF9644E}" dt="2024-08-30T09:56:02.548" v="494" actId="2696"/>
        <pc:sldMkLst>
          <pc:docMk/>
          <pc:sldMk cId="3658574833" sldId="265"/>
        </pc:sldMkLst>
      </pc:sldChg>
      <pc:sldChg chg="addSp modSp new del mod">
        <pc:chgData name="Jamuna Devi" userId="d6c6e5dd56bb72d9" providerId="LiveId" clId="{6BE8E685-F6AC-477C-BBEA-28A4AAF9644E}" dt="2024-08-30T10:26:26.590" v="657" actId="2696"/>
        <pc:sldMkLst>
          <pc:docMk/>
          <pc:sldMk cId="1471699695" sldId="266"/>
        </pc:sldMkLst>
        <pc:picChg chg="add mod">
          <ac:chgData name="Jamuna Devi" userId="d6c6e5dd56bb72d9" providerId="LiveId" clId="{6BE8E685-F6AC-477C-BBEA-28A4AAF9644E}" dt="2024-08-30T10:08:19.338" v="548" actId="1076"/>
          <ac:picMkLst>
            <pc:docMk/>
            <pc:sldMk cId="1471699695" sldId="266"/>
            <ac:picMk id="3" creationId="{D3478C53-B712-9A4C-DE65-BDBE03CBA0A7}"/>
          </ac:picMkLst>
        </pc:picChg>
        <pc:picChg chg="add mod">
          <ac:chgData name="Jamuna Devi" userId="d6c6e5dd56bb72d9" providerId="LiveId" clId="{6BE8E685-F6AC-477C-BBEA-28A4AAF9644E}" dt="2024-08-30T10:08:24.838" v="550" actId="14100"/>
          <ac:picMkLst>
            <pc:docMk/>
            <pc:sldMk cId="1471699695" sldId="266"/>
            <ac:picMk id="4" creationId="{F3A4D10B-6F47-6CF2-353D-738143522309}"/>
          </ac:picMkLst>
        </pc:picChg>
      </pc:sldChg>
      <pc:sldChg chg="addSp delSp modSp new del mod">
        <pc:chgData name="Jamuna Devi" userId="d6c6e5dd56bb72d9" providerId="LiveId" clId="{6BE8E685-F6AC-477C-BBEA-28A4AAF9644E}" dt="2024-08-30T10:26:29.792" v="658" actId="2696"/>
        <pc:sldMkLst>
          <pc:docMk/>
          <pc:sldMk cId="3147613800" sldId="267"/>
        </pc:sldMkLst>
        <pc:picChg chg="add del mod">
          <ac:chgData name="Jamuna Devi" userId="d6c6e5dd56bb72d9" providerId="LiveId" clId="{6BE8E685-F6AC-477C-BBEA-28A4AAF9644E}" dt="2024-08-30T10:08:39.748" v="551" actId="21"/>
          <ac:picMkLst>
            <pc:docMk/>
            <pc:sldMk cId="3147613800" sldId="267"/>
            <ac:picMk id="3" creationId="{35A0CA16-E10C-6B5D-538E-021ADB01920F}"/>
          </ac:picMkLst>
        </pc:picChg>
        <pc:picChg chg="add mod">
          <ac:chgData name="Jamuna Devi" userId="d6c6e5dd56bb72d9" providerId="LiveId" clId="{6BE8E685-F6AC-477C-BBEA-28A4AAF9644E}" dt="2024-08-30T10:13:34.284" v="566" actId="14100"/>
          <ac:picMkLst>
            <pc:docMk/>
            <pc:sldMk cId="3147613800" sldId="267"/>
            <ac:picMk id="5" creationId="{E73D4B1B-9C24-9A37-9A14-2BE2566CCC40}"/>
          </ac:picMkLst>
        </pc:picChg>
        <pc:picChg chg="add del mod">
          <ac:chgData name="Jamuna Devi" userId="d6c6e5dd56bb72d9" providerId="LiveId" clId="{6BE8E685-F6AC-477C-BBEA-28A4AAF9644E}" dt="2024-08-30T10:10:02.656" v="559" actId="21"/>
          <ac:picMkLst>
            <pc:docMk/>
            <pc:sldMk cId="3147613800" sldId="267"/>
            <ac:picMk id="7" creationId="{5967EF2A-FAB9-8B8E-29EF-E9ADD0674E74}"/>
          </ac:picMkLst>
        </pc:picChg>
        <pc:picChg chg="add mod">
          <ac:chgData name="Jamuna Devi" userId="d6c6e5dd56bb72d9" providerId="LiveId" clId="{6BE8E685-F6AC-477C-BBEA-28A4AAF9644E}" dt="2024-08-30T10:13:50.727" v="571" actId="1076"/>
          <ac:picMkLst>
            <pc:docMk/>
            <pc:sldMk cId="3147613800" sldId="267"/>
            <ac:picMk id="9" creationId="{D2859DA9-39D0-A4B8-4EA2-469403237653}"/>
          </ac:picMkLst>
        </pc:picChg>
      </pc:sldChg>
      <pc:sldChg chg="addSp modSp new del mod">
        <pc:chgData name="Jamuna Devi" userId="d6c6e5dd56bb72d9" providerId="LiveId" clId="{6BE8E685-F6AC-477C-BBEA-28A4AAF9644E}" dt="2024-08-30T10:26:38.800" v="659" actId="2696"/>
        <pc:sldMkLst>
          <pc:docMk/>
          <pc:sldMk cId="2054242967" sldId="268"/>
        </pc:sldMkLst>
        <pc:picChg chg="add mod">
          <ac:chgData name="Jamuna Devi" userId="d6c6e5dd56bb72d9" providerId="LiveId" clId="{6BE8E685-F6AC-477C-BBEA-28A4AAF9644E}" dt="2024-08-30T10:22:10.952" v="581" actId="1582"/>
          <ac:picMkLst>
            <pc:docMk/>
            <pc:sldMk cId="2054242967" sldId="268"/>
            <ac:picMk id="3" creationId="{D58C8518-FD39-4228-8717-3B7B6E73B984}"/>
          </ac:picMkLst>
        </pc:picChg>
      </pc:sldChg>
      <pc:sldChg chg="addSp delSp modSp new mod">
        <pc:chgData name="Jamuna Devi" userId="d6c6e5dd56bb72d9" providerId="LiveId" clId="{6BE8E685-F6AC-477C-BBEA-28A4AAF9644E}" dt="2024-08-30T10:35:29.256" v="1056" actId="1582"/>
        <pc:sldMkLst>
          <pc:docMk/>
          <pc:sldMk cId="2308038491" sldId="269"/>
        </pc:sldMkLst>
        <pc:spChg chg="del mod">
          <ac:chgData name="Jamuna Devi" userId="d6c6e5dd56bb72d9" providerId="LiveId" clId="{6BE8E685-F6AC-477C-BBEA-28A4AAF9644E}" dt="2024-08-30T10:33:21.513" v="1044" actId="21"/>
          <ac:spMkLst>
            <pc:docMk/>
            <pc:sldMk cId="2308038491" sldId="269"/>
            <ac:spMk id="2" creationId="{1B2CA00B-1FE9-60F4-F88E-BA0A69811256}"/>
          </ac:spMkLst>
        </pc:spChg>
        <pc:spChg chg="del mod">
          <ac:chgData name="Jamuna Devi" userId="d6c6e5dd56bb72d9" providerId="LiveId" clId="{6BE8E685-F6AC-477C-BBEA-28A4AAF9644E}" dt="2024-08-30T10:24:25.107" v="644" actId="931"/>
          <ac:spMkLst>
            <pc:docMk/>
            <pc:sldMk cId="2308038491" sldId="269"/>
            <ac:spMk id="3" creationId="{B9AAAFCC-A9CB-132B-9F0B-C7DF35D413C1}"/>
          </ac:spMkLst>
        </pc:spChg>
        <pc:spChg chg="add del mod">
          <ac:chgData name="Jamuna Devi" userId="d6c6e5dd56bb72d9" providerId="LiveId" clId="{6BE8E685-F6AC-477C-BBEA-28A4AAF9644E}" dt="2024-08-30T10:25:17.702" v="648" actId="931"/>
          <ac:spMkLst>
            <pc:docMk/>
            <pc:sldMk cId="2308038491" sldId="269"/>
            <ac:spMk id="7" creationId="{C6CA0CB1-4F80-755A-6FF3-A25BF82D3954}"/>
          </ac:spMkLst>
        </pc:spChg>
        <pc:picChg chg="add del mod">
          <ac:chgData name="Jamuna Devi" userId="d6c6e5dd56bb72d9" providerId="LiveId" clId="{6BE8E685-F6AC-477C-BBEA-28A4AAF9644E}" dt="2024-08-30T10:24:39.622" v="647" actId="21"/>
          <ac:picMkLst>
            <pc:docMk/>
            <pc:sldMk cId="2308038491" sldId="269"/>
            <ac:picMk id="5" creationId="{7ABE59DC-6750-4987-F34D-7B98379B6977}"/>
          </ac:picMkLst>
        </pc:picChg>
        <pc:picChg chg="add mod">
          <ac:chgData name="Jamuna Devi" userId="d6c6e5dd56bb72d9" providerId="LiveId" clId="{6BE8E685-F6AC-477C-BBEA-28A4AAF9644E}" dt="2024-08-30T10:35:29.256" v="1056" actId="1582"/>
          <ac:picMkLst>
            <pc:docMk/>
            <pc:sldMk cId="2308038491" sldId="269"/>
            <ac:picMk id="9" creationId="{4F0BC886-BBD9-D350-FFB3-FD2D5634BE42}"/>
          </ac:picMkLst>
        </pc:picChg>
      </pc:sldChg>
      <pc:sldChg chg="addSp modSp new mod">
        <pc:chgData name="Jamuna Devi" userId="d6c6e5dd56bb72d9" providerId="LiveId" clId="{6BE8E685-F6AC-477C-BBEA-28A4AAF9644E}" dt="2024-08-30T10:35:08.015" v="1055" actId="1076"/>
        <pc:sldMkLst>
          <pc:docMk/>
          <pc:sldMk cId="4035025967" sldId="270"/>
        </pc:sldMkLst>
        <pc:picChg chg="add mod">
          <ac:chgData name="Jamuna Devi" userId="d6c6e5dd56bb72d9" providerId="LiveId" clId="{6BE8E685-F6AC-477C-BBEA-28A4AAF9644E}" dt="2024-08-30T10:35:08.015" v="1055" actId="1076"/>
          <ac:picMkLst>
            <pc:docMk/>
            <pc:sldMk cId="4035025967" sldId="270"/>
            <ac:picMk id="3" creationId="{9E48C857-158F-3ED5-C694-DCB3554E92CA}"/>
          </ac:picMkLst>
        </pc:picChg>
      </pc:sldChg>
      <pc:sldChg chg="modSp new mod">
        <pc:chgData name="Jamuna Devi" userId="d6c6e5dd56bb72d9" providerId="LiveId" clId="{6BE8E685-F6AC-477C-BBEA-28A4AAF9644E}" dt="2024-08-31T07:32:58.052" v="2370" actId="207"/>
        <pc:sldMkLst>
          <pc:docMk/>
          <pc:sldMk cId="2433265492" sldId="271"/>
        </pc:sldMkLst>
        <pc:spChg chg="mod">
          <ac:chgData name="Jamuna Devi" userId="d6c6e5dd56bb72d9" providerId="LiveId" clId="{6BE8E685-F6AC-477C-BBEA-28A4AAF9644E}" dt="2024-08-30T10:38:30.941" v="1112" actId="14100"/>
          <ac:spMkLst>
            <pc:docMk/>
            <pc:sldMk cId="2433265492" sldId="271"/>
            <ac:spMk id="2" creationId="{3999E011-181D-FAAB-D0E2-BED89F923E9A}"/>
          </ac:spMkLst>
        </pc:spChg>
        <pc:spChg chg="mod">
          <ac:chgData name="Jamuna Devi" userId="d6c6e5dd56bb72d9" providerId="LiveId" clId="{6BE8E685-F6AC-477C-BBEA-28A4AAF9644E}" dt="2024-08-31T07:32:58.052" v="2370" actId="207"/>
          <ac:spMkLst>
            <pc:docMk/>
            <pc:sldMk cId="2433265492" sldId="271"/>
            <ac:spMk id="3" creationId="{5761A7B3-324F-5B18-C877-F427CD8D87DC}"/>
          </ac:spMkLst>
        </pc:spChg>
      </pc:sldChg>
      <pc:sldChg chg="addSp modSp new mod">
        <pc:chgData name="Jamuna Devi" userId="d6c6e5dd56bb72d9" providerId="LiveId" clId="{6BE8E685-F6AC-477C-BBEA-28A4AAF9644E}" dt="2024-08-31T07:11:45.172" v="1812" actId="1076"/>
        <pc:sldMkLst>
          <pc:docMk/>
          <pc:sldMk cId="1091265989" sldId="272"/>
        </pc:sldMkLst>
        <pc:spChg chg="mod">
          <ac:chgData name="Jamuna Devi" userId="d6c6e5dd56bb72d9" providerId="LiveId" clId="{6BE8E685-F6AC-477C-BBEA-28A4AAF9644E}" dt="2024-08-31T07:10:46.888" v="1799" actId="20577"/>
          <ac:spMkLst>
            <pc:docMk/>
            <pc:sldMk cId="1091265989" sldId="272"/>
            <ac:spMk id="2" creationId="{9A8F89F3-40EA-979C-6244-BC6D87A10A1E}"/>
          </ac:spMkLst>
        </pc:spChg>
        <pc:picChg chg="add mod">
          <ac:chgData name="Jamuna Devi" userId="d6c6e5dd56bb72d9" providerId="LiveId" clId="{6BE8E685-F6AC-477C-BBEA-28A4AAF9644E}" dt="2024-08-31T07:11:45.172" v="1812" actId="1076"/>
          <ac:picMkLst>
            <pc:docMk/>
            <pc:sldMk cId="1091265989" sldId="272"/>
            <ac:picMk id="5" creationId="{968602A7-0814-DF15-E7AA-F23487B9456B}"/>
          </ac:picMkLst>
        </pc:picChg>
      </pc:sldChg>
      <pc:sldChg chg="modSp new mod">
        <pc:chgData name="Jamuna Devi" userId="d6c6e5dd56bb72d9" providerId="LiveId" clId="{6BE8E685-F6AC-477C-BBEA-28A4AAF9644E}" dt="2024-08-31T07:33:14.310" v="2371" actId="207"/>
        <pc:sldMkLst>
          <pc:docMk/>
          <pc:sldMk cId="2393555023" sldId="273"/>
        </pc:sldMkLst>
        <pc:spChg chg="mod">
          <ac:chgData name="Jamuna Devi" userId="d6c6e5dd56bb72d9" providerId="LiveId" clId="{6BE8E685-F6AC-477C-BBEA-28A4AAF9644E}" dt="2024-08-31T07:20:22.914" v="1857" actId="20577"/>
          <ac:spMkLst>
            <pc:docMk/>
            <pc:sldMk cId="2393555023" sldId="273"/>
            <ac:spMk id="2" creationId="{2810B773-706B-4080-972A-E24F231417A1}"/>
          </ac:spMkLst>
        </pc:spChg>
        <pc:spChg chg="mod">
          <ac:chgData name="Jamuna Devi" userId="d6c6e5dd56bb72d9" providerId="LiveId" clId="{6BE8E685-F6AC-477C-BBEA-28A4AAF9644E}" dt="2024-08-31T07:33:14.310" v="2371" actId="207"/>
          <ac:spMkLst>
            <pc:docMk/>
            <pc:sldMk cId="2393555023" sldId="273"/>
            <ac:spMk id="3" creationId="{C584D897-6E65-3DF1-1743-68C580F3BD3E}"/>
          </ac:spMkLst>
        </pc:spChg>
      </pc:sldChg>
      <pc:sldChg chg="modSp new mod">
        <pc:chgData name="Jamuna Devi" userId="d6c6e5dd56bb72d9" providerId="LiveId" clId="{6BE8E685-F6AC-477C-BBEA-28A4AAF9644E}" dt="2024-08-31T08:01:17.839" v="2835" actId="207"/>
        <pc:sldMkLst>
          <pc:docMk/>
          <pc:sldMk cId="2914530057" sldId="274"/>
        </pc:sldMkLst>
        <pc:spChg chg="mod">
          <ac:chgData name="Jamuna Devi" userId="d6c6e5dd56bb72d9" providerId="LiveId" clId="{6BE8E685-F6AC-477C-BBEA-28A4AAF9644E}" dt="2024-08-31T07:33:32.939" v="2382" actId="20577"/>
          <ac:spMkLst>
            <pc:docMk/>
            <pc:sldMk cId="2914530057" sldId="274"/>
            <ac:spMk id="2" creationId="{964734CA-42F4-354E-788C-ED0EEC506773}"/>
          </ac:spMkLst>
        </pc:spChg>
        <pc:spChg chg="mod">
          <ac:chgData name="Jamuna Devi" userId="d6c6e5dd56bb72d9" providerId="LiveId" clId="{6BE8E685-F6AC-477C-BBEA-28A4AAF9644E}" dt="2024-08-31T08:01:17.839" v="2835" actId="207"/>
          <ac:spMkLst>
            <pc:docMk/>
            <pc:sldMk cId="2914530057" sldId="274"/>
            <ac:spMk id="3" creationId="{8C6A81D7-8932-EFD2-66BD-D0B728876452}"/>
          </ac:spMkLst>
        </pc:spChg>
      </pc:sldChg>
      <pc:sldChg chg="modSp new mod">
        <pc:chgData name="Jamuna Devi" userId="d6c6e5dd56bb72d9" providerId="LiveId" clId="{6BE8E685-F6AC-477C-BBEA-28A4AAF9644E}" dt="2024-08-31T08:17:22.722" v="3517" actId="113"/>
        <pc:sldMkLst>
          <pc:docMk/>
          <pc:sldMk cId="113887739" sldId="275"/>
        </pc:sldMkLst>
        <pc:spChg chg="mod">
          <ac:chgData name="Jamuna Devi" userId="d6c6e5dd56bb72d9" providerId="LiveId" clId="{6BE8E685-F6AC-477C-BBEA-28A4AAF9644E}" dt="2024-08-31T08:01:36.463" v="2851" actId="20577"/>
          <ac:spMkLst>
            <pc:docMk/>
            <pc:sldMk cId="113887739" sldId="275"/>
            <ac:spMk id="2" creationId="{098D66C0-7B7B-B20C-1DDF-08C7C20D1430}"/>
          </ac:spMkLst>
        </pc:spChg>
        <pc:spChg chg="mod">
          <ac:chgData name="Jamuna Devi" userId="d6c6e5dd56bb72d9" providerId="LiveId" clId="{6BE8E685-F6AC-477C-BBEA-28A4AAF9644E}" dt="2024-08-31T08:17:22.722" v="3517" actId="113"/>
          <ac:spMkLst>
            <pc:docMk/>
            <pc:sldMk cId="113887739" sldId="275"/>
            <ac:spMk id="3" creationId="{F3BA99EC-16A2-184A-10DB-6330A0316F10}"/>
          </ac:spMkLst>
        </pc:spChg>
      </pc:sldChg>
      <pc:sldChg chg="modSp new mod">
        <pc:chgData name="Jamuna Devi" userId="d6c6e5dd56bb72d9" providerId="LiveId" clId="{6BE8E685-F6AC-477C-BBEA-28A4AAF9644E}" dt="2024-08-31T08:58:52.686" v="4147" actId="113"/>
        <pc:sldMkLst>
          <pc:docMk/>
          <pc:sldMk cId="1939226642" sldId="276"/>
        </pc:sldMkLst>
        <pc:spChg chg="mod">
          <ac:chgData name="Jamuna Devi" userId="d6c6e5dd56bb72d9" providerId="LiveId" clId="{6BE8E685-F6AC-477C-BBEA-28A4AAF9644E}" dt="2024-08-31T08:08:31.312" v="3140" actId="20577"/>
          <ac:spMkLst>
            <pc:docMk/>
            <pc:sldMk cId="1939226642" sldId="276"/>
            <ac:spMk id="2" creationId="{3C99D33F-6B2E-03FD-5AED-AC73C2F05363}"/>
          </ac:spMkLst>
        </pc:spChg>
        <pc:spChg chg="mod">
          <ac:chgData name="Jamuna Devi" userId="d6c6e5dd56bb72d9" providerId="LiveId" clId="{6BE8E685-F6AC-477C-BBEA-28A4AAF9644E}" dt="2024-08-31T08:58:52.686" v="4147" actId="113"/>
          <ac:spMkLst>
            <pc:docMk/>
            <pc:sldMk cId="1939226642" sldId="276"/>
            <ac:spMk id="3" creationId="{E55E84EE-DA43-00B9-F5BB-8D973FA9DDAE}"/>
          </ac:spMkLst>
        </pc:spChg>
      </pc:sldChg>
      <pc:sldChg chg="modSp new mod">
        <pc:chgData name="Jamuna Devi" userId="d6c6e5dd56bb72d9" providerId="LiveId" clId="{6BE8E685-F6AC-477C-BBEA-28A4AAF9644E}" dt="2024-08-31T08:19:15.591" v="3563" actId="5793"/>
        <pc:sldMkLst>
          <pc:docMk/>
          <pc:sldMk cId="814872094" sldId="277"/>
        </pc:sldMkLst>
        <pc:spChg chg="mod">
          <ac:chgData name="Jamuna Devi" userId="d6c6e5dd56bb72d9" providerId="LiveId" clId="{6BE8E685-F6AC-477C-BBEA-28A4AAF9644E}" dt="2024-08-31T08:18:20.658" v="3546" actId="27636"/>
          <ac:spMkLst>
            <pc:docMk/>
            <pc:sldMk cId="814872094" sldId="277"/>
            <ac:spMk id="2" creationId="{BD35F592-347E-CBFC-8236-F4EA5EBE8B91}"/>
          </ac:spMkLst>
        </pc:spChg>
        <pc:spChg chg="mod">
          <ac:chgData name="Jamuna Devi" userId="d6c6e5dd56bb72d9" providerId="LiveId" clId="{6BE8E685-F6AC-477C-BBEA-28A4AAF9644E}" dt="2024-08-31T08:19:15.591" v="3563" actId="5793"/>
          <ac:spMkLst>
            <pc:docMk/>
            <pc:sldMk cId="814872094" sldId="277"/>
            <ac:spMk id="3" creationId="{4DF77336-B3A9-A307-A6B1-EBAEB1A23350}"/>
          </ac:spMkLst>
        </pc:spChg>
      </pc:sldChg>
      <pc:sldChg chg="addSp delSp modSp new mod">
        <pc:chgData name="Jamuna Devi" userId="d6c6e5dd56bb72d9" providerId="LiveId" clId="{6BE8E685-F6AC-477C-BBEA-28A4AAF9644E}" dt="2024-08-31T08:48:10.624" v="4083" actId="1582"/>
        <pc:sldMkLst>
          <pc:docMk/>
          <pc:sldMk cId="2769542934" sldId="278"/>
        </pc:sldMkLst>
        <pc:picChg chg="add del mod">
          <ac:chgData name="Jamuna Devi" userId="d6c6e5dd56bb72d9" providerId="LiveId" clId="{6BE8E685-F6AC-477C-BBEA-28A4AAF9644E}" dt="2024-08-31T08:47:06.965" v="4076" actId="21"/>
          <ac:picMkLst>
            <pc:docMk/>
            <pc:sldMk cId="2769542934" sldId="278"/>
            <ac:picMk id="3" creationId="{F4296528-45EE-346B-F878-1D18A6F85C5E}"/>
          </ac:picMkLst>
        </pc:picChg>
        <pc:picChg chg="add mod">
          <ac:chgData name="Jamuna Devi" userId="d6c6e5dd56bb72d9" providerId="LiveId" clId="{6BE8E685-F6AC-477C-BBEA-28A4AAF9644E}" dt="2024-08-31T08:48:10.624" v="4083" actId="1582"/>
          <ac:picMkLst>
            <pc:docMk/>
            <pc:sldMk cId="2769542934" sldId="278"/>
            <ac:picMk id="5" creationId="{1AB624FD-AAE5-B673-2D10-64EE852C6A8C}"/>
          </ac:picMkLst>
        </pc:picChg>
      </pc:sldChg>
      <pc:sldChg chg="modSp new mod">
        <pc:chgData name="Jamuna Devi" userId="d6c6e5dd56bb72d9" providerId="LiveId" clId="{6BE8E685-F6AC-477C-BBEA-28A4AAF9644E}" dt="2024-08-31T08:58:36.430" v="4144" actId="207"/>
        <pc:sldMkLst>
          <pc:docMk/>
          <pc:sldMk cId="1621658104" sldId="279"/>
        </pc:sldMkLst>
        <pc:spChg chg="mod">
          <ac:chgData name="Jamuna Devi" userId="d6c6e5dd56bb72d9" providerId="LiveId" clId="{6BE8E685-F6AC-477C-BBEA-28A4AAF9644E}" dt="2024-08-31T08:21:57.745" v="3583" actId="14100"/>
          <ac:spMkLst>
            <pc:docMk/>
            <pc:sldMk cId="1621658104" sldId="279"/>
            <ac:spMk id="2" creationId="{71378F85-CA44-5142-F26A-DE76C7030788}"/>
          </ac:spMkLst>
        </pc:spChg>
        <pc:spChg chg="mod">
          <ac:chgData name="Jamuna Devi" userId="d6c6e5dd56bb72d9" providerId="LiveId" clId="{6BE8E685-F6AC-477C-BBEA-28A4AAF9644E}" dt="2024-08-31T08:58:36.430" v="4144" actId="207"/>
          <ac:spMkLst>
            <pc:docMk/>
            <pc:sldMk cId="1621658104" sldId="279"/>
            <ac:spMk id="3" creationId="{B2EB65DC-FB9B-0C5D-15A0-161E904D3A52}"/>
          </ac:spMkLst>
        </pc:spChg>
      </pc:sldChg>
      <pc:sldChg chg="addSp modSp new mod">
        <pc:chgData name="Jamuna Devi" userId="d6c6e5dd56bb72d9" providerId="LiveId" clId="{6BE8E685-F6AC-477C-BBEA-28A4AAF9644E}" dt="2024-08-31T08:57:54.194" v="4143" actId="1076"/>
        <pc:sldMkLst>
          <pc:docMk/>
          <pc:sldMk cId="2877503669" sldId="280"/>
        </pc:sldMkLst>
        <pc:spChg chg="add mod">
          <ac:chgData name="Jamuna Devi" userId="d6c6e5dd56bb72d9" providerId="LiveId" clId="{6BE8E685-F6AC-477C-BBEA-28A4AAF9644E}" dt="2024-08-31T08:57:51.934" v="4142" actId="1076"/>
          <ac:spMkLst>
            <pc:docMk/>
            <pc:sldMk cId="2877503669" sldId="280"/>
            <ac:spMk id="2" creationId="{55565F97-60DA-07B8-AD51-60957A4A4B7E}"/>
          </ac:spMkLst>
        </pc:spChg>
        <pc:picChg chg="add mod">
          <ac:chgData name="Jamuna Devi" userId="d6c6e5dd56bb72d9" providerId="LiveId" clId="{6BE8E685-F6AC-477C-BBEA-28A4AAF9644E}" dt="2024-08-31T08:57:54.194" v="4143" actId="1076"/>
          <ac:picMkLst>
            <pc:docMk/>
            <pc:sldMk cId="2877503669" sldId="280"/>
            <ac:picMk id="4" creationId="{83242BD5-E769-4DFE-EBF5-FFC9303AE142}"/>
          </ac:picMkLst>
        </pc:picChg>
      </pc:sldChg>
      <pc:sldChg chg="addSp modSp new del mod">
        <pc:chgData name="Jamuna Devi" userId="d6c6e5dd56bb72d9" providerId="LiveId" clId="{6BE8E685-F6AC-477C-BBEA-28A4AAF9644E}" dt="2024-08-31T08:53:42.408" v="4118" actId="2696"/>
        <pc:sldMkLst>
          <pc:docMk/>
          <pc:sldMk cId="3678492038" sldId="280"/>
        </pc:sldMkLst>
        <pc:spChg chg="mod">
          <ac:chgData name="Jamuna Devi" userId="d6c6e5dd56bb72d9" providerId="LiveId" clId="{6BE8E685-F6AC-477C-BBEA-28A4AAF9644E}" dt="2024-08-31T08:52:08.246" v="4098" actId="14100"/>
          <ac:spMkLst>
            <pc:docMk/>
            <pc:sldMk cId="3678492038" sldId="280"/>
            <ac:spMk id="3" creationId="{6DB1D302-FAC3-205B-D159-5D90B76F276B}"/>
          </ac:spMkLst>
        </pc:spChg>
        <pc:spChg chg="add mod">
          <ac:chgData name="Jamuna Devi" userId="d6c6e5dd56bb72d9" providerId="LiveId" clId="{6BE8E685-F6AC-477C-BBEA-28A4AAF9644E}" dt="2024-08-31T08:53:27.834" v="4117" actId="1076"/>
          <ac:spMkLst>
            <pc:docMk/>
            <pc:sldMk cId="3678492038" sldId="280"/>
            <ac:spMk id="4" creationId="{FBE4F9F2-4C75-CFB7-C7DB-16A1D891FAC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2EBC46-B0AE-4A4F-8A6C-DFC2BE5685FA}" type="datetimeFigureOut">
              <a:rPr lang="en-IN" smtClean="0"/>
              <a:t>31-08-2024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8523D-A5F9-4D17-A01A-DA68986E7888}" type="slidenum">
              <a:rPr lang="en-IN" smtClean="0"/>
              <a:t>‹#›</a:t>
            </a:fld>
            <a:endParaRPr lang="en-IN"/>
          </a:p>
        </p:txBody>
      </p:sp>
    </p:spTree>
    <p:extLst>
      <p:ext uri="{BB962C8B-B14F-4D97-AF65-F5344CB8AC3E}">
        <p14:creationId xmlns:p14="http://schemas.microsoft.com/office/powerpoint/2010/main" val="861208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78523D-A5F9-4D17-A01A-DA68986E7888}" type="slidenum">
              <a:rPr lang="en-IN" smtClean="0"/>
              <a:t>1</a:t>
            </a:fld>
            <a:endParaRPr lang="en-IN"/>
          </a:p>
        </p:txBody>
      </p:sp>
    </p:spTree>
    <p:extLst>
      <p:ext uri="{BB962C8B-B14F-4D97-AF65-F5344CB8AC3E}">
        <p14:creationId xmlns:p14="http://schemas.microsoft.com/office/powerpoint/2010/main" val="7473234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4B05A265-A2CA-4056-846A-85DC11D785CB}" type="datetimeFigureOut">
              <a:rPr lang="en-IN" smtClean="0"/>
              <a:t>31-08-2024</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3378B682-9436-41CD-80BA-E8DF6CA5343E}" type="slidenum">
              <a:rPr lang="en-IN" smtClean="0"/>
              <a:t>‹#›</a:t>
            </a:fld>
            <a:endParaRPr lang="en-IN"/>
          </a:p>
        </p:txBody>
      </p:sp>
    </p:spTree>
    <p:extLst>
      <p:ext uri="{BB962C8B-B14F-4D97-AF65-F5344CB8AC3E}">
        <p14:creationId xmlns:p14="http://schemas.microsoft.com/office/powerpoint/2010/main" val="398724094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05A265-A2CA-4056-846A-85DC11D785CB}"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78B682-9436-41CD-80BA-E8DF6CA5343E}" type="slidenum">
              <a:rPr lang="en-IN" smtClean="0"/>
              <a:t>‹#›</a:t>
            </a:fld>
            <a:endParaRPr lang="en-IN"/>
          </a:p>
        </p:txBody>
      </p:sp>
    </p:spTree>
    <p:extLst>
      <p:ext uri="{BB962C8B-B14F-4D97-AF65-F5344CB8AC3E}">
        <p14:creationId xmlns:p14="http://schemas.microsoft.com/office/powerpoint/2010/main" val="732479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05A265-A2CA-4056-846A-85DC11D785CB}"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78B682-9436-41CD-80BA-E8DF6CA5343E}" type="slidenum">
              <a:rPr lang="en-IN" smtClean="0"/>
              <a:t>‹#›</a:t>
            </a:fld>
            <a:endParaRPr lang="en-IN"/>
          </a:p>
        </p:txBody>
      </p:sp>
    </p:spTree>
    <p:extLst>
      <p:ext uri="{BB962C8B-B14F-4D97-AF65-F5344CB8AC3E}">
        <p14:creationId xmlns:p14="http://schemas.microsoft.com/office/powerpoint/2010/main" val="564088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05A265-A2CA-4056-846A-85DC11D785CB}" type="datetimeFigureOut">
              <a:rPr lang="en-IN" smtClean="0"/>
              <a:t>31-08-2024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78B682-9436-41CD-80BA-E8DF6CA5343E}" type="slidenum">
              <a:rPr lang="en-IN" smtClean="0"/>
              <a:t>‹#›</a:t>
            </a:fld>
            <a:endParaRPr lang="en-IN"/>
          </a:p>
        </p:txBody>
      </p:sp>
    </p:spTree>
    <p:extLst>
      <p:ext uri="{BB962C8B-B14F-4D97-AF65-F5344CB8AC3E}">
        <p14:creationId xmlns:p14="http://schemas.microsoft.com/office/powerpoint/2010/main" val="2899517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4B05A265-A2CA-4056-846A-85DC11D785CB}" type="datetimeFigureOut">
              <a:rPr lang="en-IN" smtClean="0"/>
              <a:t>31-08-2024</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3378B682-9436-41CD-80BA-E8DF6CA5343E}" type="slidenum">
              <a:rPr lang="en-IN" smtClean="0"/>
              <a:t>‹#›</a:t>
            </a:fld>
            <a:endParaRPr lang="en-IN"/>
          </a:p>
        </p:txBody>
      </p:sp>
    </p:spTree>
    <p:extLst>
      <p:ext uri="{BB962C8B-B14F-4D97-AF65-F5344CB8AC3E}">
        <p14:creationId xmlns:p14="http://schemas.microsoft.com/office/powerpoint/2010/main" val="354021191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05A265-A2CA-4056-846A-85DC11D785CB}"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78B682-9436-41CD-80BA-E8DF6CA5343E}" type="slidenum">
              <a:rPr lang="en-IN" smtClean="0"/>
              <a:t>‹#›</a:t>
            </a:fld>
            <a:endParaRPr lang="en-IN"/>
          </a:p>
        </p:txBody>
      </p:sp>
    </p:spTree>
    <p:extLst>
      <p:ext uri="{BB962C8B-B14F-4D97-AF65-F5344CB8AC3E}">
        <p14:creationId xmlns:p14="http://schemas.microsoft.com/office/powerpoint/2010/main" val="3682027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05A265-A2CA-4056-846A-85DC11D785CB}" type="datetimeFigureOut">
              <a:rPr lang="en-IN" smtClean="0"/>
              <a:t>31-08-2024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78B682-9436-41CD-80BA-E8DF6CA5343E}" type="slidenum">
              <a:rPr lang="en-IN" smtClean="0"/>
              <a:t>‹#›</a:t>
            </a:fld>
            <a:endParaRPr lang="en-IN"/>
          </a:p>
        </p:txBody>
      </p:sp>
    </p:spTree>
    <p:extLst>
      <p:ext uri="{BB962C8B-B14F-4D97-AF65-F5344CB8AC3E}">
        <p14:creationId xmlns:p14="http://schemas.microsoft.com/office/powerpoint/2010/main" val="3625538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05A265-A2CA-4056-846A-85DC11D785CB}" type="datetimeFigureOut">
              <a:rPr lang="en-IN" smtClean="0"/>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78B682-9436-41CD-80BA-E8DF6CA5343E}" type="slidenum">
              <a:rPr lang="en-IN" smtClean="0"/>
              <a:t>‹#›</a:t>
            </a:fld>
            <a:endParaRPr lang="en-IN"/>
          </a:p>
        </p:txBody>
      </p:sp>
    </p:spTree>
    <p:extLst>
      <p:ext uri="{BB962C8B-B14F-4D97-AF65-F5344CB8AC3E}">
        <p14:creationId xmlns:p14="http://schemas.microsoft.com/office/powerpoint/2010/main" val="337765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05A265-A2CA-4056-846A-85DC11D785CB}" type="datetimeFigureOut">
              <a:rPr lang="en-IN" smtClean="0"/>
              <a:t>31-08-2024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78B682-9436-41CD-80BA-E8DF6CA5343E}" type="slidenum">
              <a:rPr lang="en-IN" smtClean="0"/>
              <a:t>‹#›</a:t>
            </a:fld>
            <a:endParaRPr lang="en-IN"/>
          </a:p>
        </p:txBody>
      </p:sp>
    </p:spTree>
    <p:extLst>
      <p:ext uri="{BB962C8B-B14F-4D97-AF65-F5344CB8AC3E}">
        <p14:creationId xmlns:p14="http://schemas.microsoft.com/office/powerpoint/2010/main" val="23342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B05A265-A2CA-4056-846A-85DC11D785CB}" type="datetimeFigureOut">
              <a:rPr lang="en-IN" smtClean="0"/>
              <a:t>31-08-2024</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3378B682-9436-41CD-80BA-E8DF6CA5343E}"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01005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4B05A265-A2CA-4056-846A-85DC11D785CB}" type="datetimeFigureOut">
              <a:rPr lang="en-IN" smtClean="0"/>
              <a:t>31-08-2024</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3378B682-9436-41CD-80BA-E8DF6CA5343E}"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79129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4B05A265-A2CA-4056-846A-85DC11D785CB}" type="datetimeFigureOut">
              <a:rPr lang="en-IN" smtClean="0"/>
              <a:t>31-08-2024</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378B682-9436-41CD-80BA-E8DF6CA5343E}" type="slidenum">
              <a:rPr lang="en-IN" smtClean="0"/>
              <a:t>‹#›</a:t>
            </a:fld>
            <a:endParaRPr lang="en-IN"/>
          </a:p>
        </p:txBody>
      </p:sp>
    </p:spTree>
    <p:extLst>
      <p:ext uri="{BB962C8B-B14F-4D97-AF65-F5344CB8AC3E}">
        <p14:creationId xmlns:p14="http://schemas.microsoft.com/office/powerpoint/2010/main" val="22330334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8B9E5-2D62-4B9A-59DF-C4D2E7D009C8}"/>
              </a:ext>
            </a:extLst>
          </p:cNvPr>
          <p:cNvSpPr>
            <a:spLocks noGrp="1"/>
          </p:cNvSpPr>
          <p:nvPr>
            <p:ph type="ctrTitle"/>
          </p:nvPr>
        </p:nvSpPr>
        <p:spPr/>
        <p:txBody>
          <a:bodyPr/>
          <a:lstStyle/>
          <a:p>
            <a:r>
              <a:rPr lang="en-IN" sz="4800" dirty="0"/>
              <a:t>Project overview</a:t>
            </a:r>
          </a:p>
        </p:txBody>
      </p:sp>
      <p:sp>
        <p:nvSpPr>
          <p:cNvPr id="3" name="Subtitle 2">
            <a:extLst>
              <a:ext uri="{FF2B5EF4-FFF2-40B4-BE49-F238E27FC236}">
                <a16:creationId xmlns:a16="http://schemas.microsoft.com/office/drawing/2014/main" id="{FDB7BF1E-9495-3820-D33D-0EEBC8D78DAF}"/>
              </a:ext>
            </a:extLst>
          </p:cNvPr>
          <p:cNvSpPr>
            <a:spLocks noGrp="1"/>
          </p:cNvSpPr>
          <p:nvPr>
            <p:ph type="subTitle" idx="1"/>
          </p:nvPr>
        </p:nvSpPr>
        <p:spPr>
          <a:xfrm>
            <a:off x="1562100" y="4286992"/>
            <a:ext cx="9070848" cy="852271"/>
          </a:xfrm>
        </p:spPr>
        <p:txBody>
          <a:bodyPr>
            <a:noAutofit/>
          </a:bodyPr>
          <a:lstStyle/>
          <a:p>
            <a:r>
              <a:rPr lang="en-IN" sz="2000" dirty="0"/>
              <a:t>By</a:t>
            </a:r>
          </a:p>
          <a:p>
            <a:r>
              <a:rPr lang="en-IN" sz="2000" dirty="0"/>
              <a:t>JAMUNA DEVI S</a:t>
            </a:r>
          </a:p>
          <a:p>
            <a:r>
              <a:rPr lang="en-IN" sz="2000" dirty="0"/>
              <a:t>Data Analyst Intern</a:t>
            </a:r>
          </a:p>
        </p:txBody>
      </p:sp>
    </p:spTree>
    <p:extLst>
      <p:ext uri="{BB962C8B-B14F-4D97-AF65-F5344CB8AC3E}">
        <p14:creationId xmlns:p14="http://schemas.microsoft.com/office/powerpoint/2010/main" val="1315483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48C857-158F-3ED5-C694-DCB3554E9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402" y="603516"/>
            <a:ext cx="9744604" cy="5476650"/>
          </a:xfrm>
          <a:prstGeom prst="rect">
            <a:avLst/>
          </a:prstGeom>
          <a:ln w="38100">
            <a:solidFill>
              <a:schemeClr val="tx1"/>
            </a:solidFill>
          </a:ln>
        </p:spPr>
      </p:pic>
    </p:spTree>
    <p:extLst>
      <p:ext uri="{BB962C8B-B14F-4D97-AF65-F5344CB8AC3E}">
        <p14:creationId xmlns:p14="http://schemas.microsoft.com/office/powerpoint/2010/main" val="4035025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9E011-181D-FAAB-D0E2-BED89F923E9A}"/>
              </a:ext>
            </a:extLst>
          </p:cNvPr>
          <p:cNvSpPr>
            <a:spLocks noGrp="1"/>
          </p:cNvSpPr>
          <p:nvPr>
            <p:ph type="title"/>
          </p:nvPr>
        </p:nvSpPr>
        <p:spPr>
          <a:xfrm>
            <a:off x="1066800" y="642593"/>
            <a:ext cx="10058400" cy="1019951"/>
          </a:xfrm>
        </p:spPr>
        <p:txBody>
          <a:bodyPr/>
          <a:lstStyle/>
          <a:p>
            <a:r>
              <a:rPr lang="en-IN" dirty="0"/>
              <a:t>Insights</a:t>
            </a:r>
          </a:p>
        </p:txBody>
      </p:sp>
      <p:sp>
        <p:nvSpPr>
          <p:cNvPr id="3" name="Content Placeholder 2">
            <a:extLst>
              <a:ext uri="{FF2B5EF4-FFF2-40B4-BE49-F238E27FC236}">
                <a16:creationId xmlns:a16="http://schemas.microsoft.com/office/drawing/2014/main" id="{5761A7B3-324F-5B18-C877-F427CD8D87DC}"/>
              </a:ext>
            </a:extLst>
          </p:cNvPr>
          <p:cNvSpPr>
            <a:spLocks noGrp="1"/>
          </p:cNvSpPr>
          <p:nvPr>
            <p:ph idx="1"/>
          </p:nvPr>
        </p:nvSpPr>
        <p:spPr>
          <a:xfrm>
            <a:off x="1066800" y="1828800"/>
            <a:ext cx="10058400" cy="4386607"/>
          </a:xfrm>
          <a:solidFill>
            <a:schemeClr val="bg2">
              <a:lumMod val="90000"/>
            </a:schemeClr>
          </a:solidFill>
        </p:spPr>
        <p:txBody>
          <a:bodyPr>
            <a:normAutofit fontScale="92500"/>
          </a:bodyPr>
          <a:lstStyle/>
          <a:p>
            <a:r>
              <a:rPr lang="en-IN" sz="2400" dirty="0"/>
              <a:t>The total Revenue is </a:t>
            </a:r>
            <a:r>
              <a:rPr lang="en-IN" sz="2400" b="1" dirty="0"/>
              <a:t>$137.35 million </a:t>
            </a:r>
            <a:r>
              <a:rPr lang="en-IN" sz="2400" dirty="0"/>
              <a:t>out of which total profit is </a:t>
            </a:r>
            <a:r>
              <a:rPr lang="en-IN" sz="2400" b="1" dirty="0"/>
              <a:t>$44.17 million </a:t>
            </a:r>
            <a:r>
              <a:rPr lang="en-IN" sz="2400" dirty="0"/>
              <a:t>and total cost is </a:t>
            </a:r>
            <a:r>
              <a:rPr lang="en-IN" sz="2400" b="1" dirty="0"/>
              <a:t>$93.18 million</a:t>
            </a:r>
            <a:r>
              <a:rPr lang="en-IN" sz="2400" dirty="0"/>
              <a:t>.</a:t>
            </a:r>
          </a:p>
          <a:p>
            <a:r>
              <a:rPr lang="en-IN" sz="2400" dirty="0"/>
              <a:t>The total number of orders is </a:t>
            </a:r>
            <a:r>
              <a:rPr lang="en-IN" sz="2400" b="1" dirty="0"/>
              <a:t>100</a:t>
            </a:r>
            <a:r>
              <a:rPr lang="en-IN" sz="2400" dirty="0"/>
              <a:t> and total number of items is </a:t>
            </a:r>
            <a:r>
              <a:rPr lang="en-IN" sz="2400" b="1" dirty="0"/>
              <a:t>12.</a:t>
            </a:r>
          </a:p>
          <a:p>
            <a:r>
              <a:rPr lang="en-IN" sz="2400" dirty="0"/>
              <a:t>“</a:t>
            </a:r>
            <a:r>
              <a:rPr lang="en-IN" sz="2400" b="1" dirty="0"/>
              <a:t>Cosmetics</a:t>
            </a:r>
            <a:r>
              <a:rPr lang="en-IN" sz="2400" dirty="0"/>
              <a:t>” products gave the highest revenue.</a:t>
            </a:r>
          </a:p>
          <a:p>
            <a:r>
              <a:rPr lang="en-IN" sz="2400" dirty="0"/>
              <a:t>Majority of people still prefer “</a:t>
            </a:r>
            <a:r>
              <a:rPr lang="en-IN" sz="2400" b="1" dirty="0"/>
              <a:t>Offline Channel</a:t>
            </a:r>
            <a:r>
              <a:rPr lang="en-IN" sz="2400" dirty="0"/>
              <a:t>” for buying products.</a:t>
            </a:r>
          </a:p>
          <a:p>
            <a:r>
              <a:rPr lang="en-IN" sz="2400" dirty="0"/>
              <a:t>The “</a:t>
            </a:r>
            <a:r>
              <a:rPr lang="en-IN" sz="2400" b="1" dirty="0"/>
              <a:t>H</a:t>
            </a:r>
            <a:r>
              <a:rPr lang="en-IN" sz="2400" dirty="0"/>
              <a:t>” order priority gave the highest sales, which means people need their products fast.</a:t>
            </a:r>
          </a:p>
          <a:p>
            <a:r>
              <a:rPr lang="en-IN" sz="2400" dirty="0"/>
              <a:t>The </a:t>
            </a:r>
            <a:r>
              <a:rPr lang="en-IN" sz="2400" b="1" dirty="0"/>
              <a:t>Sub-Saharan Africa </a:t>
            </a:r>
            <a:r>
              <a:rPr lang="en-IN" sz="2400" dirty="0"/>
              <a:t>region has the highest profit.</a:t>
            </a:r>
          </a:p>
          <a:p>
            <a:r>
              <a:rPr lang="en-IN" sz="2400" dirty="0"/>
              <a:t>The country </a:t>
            </a:r>
            <a:r>
              <a:rPr lang="en-IN" sz="2400" b="1" dirty="0"/>
              <a:t>“Kuwait” </a:t>
            </a:r>
            <a:r>
              <a:rPr lang="en-IN" sz="2400" dirty="0"/>
              <a:t>has the least sales.</a:t>
            </a:r>
          </a:p>
          <a:p>
            <a:r>
              <a:rPr lang="en-IN" sz="2400" dirty="0"/>
              <a:t>The highest unit sold is in </a:t>
            </a:r>
            <a:r>
              <a:rPr lang="en-IN" sz="2400" b="1" dirty="0"/>
              <a:t>July</a:t>
            </a:r>
            <a:r>
              <a:rPr lang="en-IN" sz="2400" dirty="0"/>
              <a:t> month.</a:t>
            </a:r>
          </a:p>
          <a:p>
            <a:endParaRPr lang="en-IN" sz="2400" dirty="0"/>
          </a:p>
          <a:p>
            <a:pPr marL="0" indent="0">
              <a:buNone/>
            </a:pPr>
            <a:endParaRPr lang="en-IN" dirty="0"/>
          </a:p>
        </p:txBody>
      </p:sp>
    </p:spTree>
    <p:extLst>
      <p:ext uri="{BB962C8B-B14F-4D97-AF65-F5344CB8AC3E}">
        <p14:creationId xmlns:p14="http://schemas.microsoft.com/office/powerpoint/2010/main" val="2433265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F89F3-40EA-979C-6244-BC6D87A10A1E}"/>
              </a:ext>
            </a:extLst>
          </p:cNvPr>
          <p:cNvSpPr>
            <a:spLocks noGrp="1"/>
          </p:cNvSpPr>
          <p:nvPr>
            <p:ph type="ctrTitle"/>
          </p:nvPr>
        </p:nvSpPr>
        <p:spPr/>
        <p:txBody>
          <a:bodyPr/>
          <a:lstStyle/>
          <a:p>
            <a:r>
              <a:rPr lang="en-US" sz="5400" dirty="0"/>
              <a:t>02 - FINANCIAL</a:t>
            </a:r>
            <a:r>
              <a:rPr lang="en-US" dirty="0"/>
              <a:t> </a:t>
            </a:r>
            <a:r>
              <a:rPr lang="en-US" sz="5400" dirty="0"/>
              <a:t>ANALYTICS</a:t>
            </a:r>
            <a:endParaRPr lang="en-IN" sz="5400" dirty="0"/>
          </a:p>
        </p:txBody>
      </p:sp>
      <p:sp>
        <p:nvSpPr>
          <p:cNvPr id="3" name="Subtitle 2">
            <a:extLst>
              <a:ext uri="{FF2B5EF4-FFF2-40B4-BE49-F238E27FC236}">
                <a16:creationId xmlns:a16="http://schemas.microsoft.com/office/drawing/2014/main" id="{E8D5C7A6-A733-3130-8589-7064DFD133AA}"/>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968602A7-0814-DF15-E7AA-F23487B945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8099" y="704129"/>
            <a:ext cx="2214401" cy="1859867"/>
          </a:xfrm>
          <a:prstGeom prst="rect">
            <a:avLst/>
          </a:prstGeom>
        </p:spPr>
      </p:pic>
    </p:spTree>
    <p:extLst>
      <p:ext uri="{BB962C8B-B14F-4D97-AF65-F5344CB8AC3E}">
        <p14:creationId xmlns:p14="http://schemas.microsoft.com/office/powerpoint/2010/main" val="1091265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0B773-706B-4080-972A-E24F231417A1}"/>
              </a:ext>
            </a:extLst>
          </p:cNvPr>
          <p:cNvSpPr>
            <a:spLocks noGrp="1"/>
          </p:cNvSpPr>
          <p:nvPr>
            <p:ph type="title"/>
          </p:nvPr>
        </p:nvSpPr>
        <p:spPr/>
        <p:txBody>
          <a:bodyPr>
            <a:normAutofit/>
          </a:bodyPr>
          <a:lstStyle/>
          <a:p>
            <a:r>
              <a:rPr lang="en-US" dirty="0"/>
              <a:t>Introduction</a:t>
            </a:r>
            <a:br>
              <a:rPr lang="en-US" dirty="0"/>
            </a:br>
            <a:r>
              <a:rPr lang="en-US" sz="2400" dirty="0"/>
              <a:t>Problem Statement</a:t>
            </a:r>
            <a:endParaRPr lang="en-IN" dirty="0"/>
          </a:p>
        </p:txBody>
      </p:sp>
      <p:sp>
        <p:nvSpPr>
          <p:cNvPr id="3" name="Content Placeholder 2">
            <a:extLst>
              <a:ext uri="{FF2B5EF4-FFF2-40B4-BE49-F238E27FC236}">
                <a16:creationId xmlns:a16="http://schemas.microsoft.com/office/drawing/2014/main" id="{C584D897-6E65-3DF1-1743-68C580F3BD3E}"/>
              </a:ext>
            </a:extLst>
          </p:cNvPr>
          <p:cNvSpPr>
            <a:spLocks noGrp="1"/>
          </p:cNvSpPr>
          <p:nvPr>
            <p:ph idx="1"/>
          </p:nvPr>
        </p:nvSpPr>
        <p:spPr>
          <a:solidFill>
            <a:schemeClr val="bg2">
              <a:lumMod val="90000"/>
            </a:schemeClr>
          </a:solidFill>
        </p:spPr>
        <p:txBody>
          <a:bodyPr>
            <a:normAutofit/>
          </a:bodyPr>
          <a:lstStyle/>
          <a:p>
            <a:r>
              <a:rPr lang="en-US" sz="2400" b="0" i="0" dirty="0">
                <a:effectLst/>
              </a:rPr>
              <a:t>Financial analysis is </a:t>
            </a:r>
            <a:r>
              <a:rPr lang="en-US" sz="2400" i="0" dirty="0">
                <a:effectLst/>
              </a:rPr>
              <a:t>the process of evaluating businesses, projects, budgets, and other finance-related transactions to determine their performance and suitability.</a:t>
            </a:r>
          </a:p>
          <a:p>
            <a:r>
              <a:rPr lang="en-US" sz="2400" dirty="0"/>
              <a:t>It is crucial for a business to analyze the competition in order to survive. You have been assigned the task of analyzing the competition to help the management achieve better results. The dataset contains information about the market capitalization of the top 500 companies in India. Our goal id to identify key metrics and factors and to illustrate meaningful relationship between these attributes.</a:t>
            </a:r>
            <a:endParaRPr lang="en-US" sz="2400" i="0" dirty="0">
              <a:effectLst/>
            </a:endParaRPr>
          </a:p>
          <a:p>
            <a:endParaRPr lang="en-IN" sz="2000" dirty="0"/>
          </a:p>
        </p:txBody>
      </p:sp>
    </p:spTree>
    <p:extLst>
      <p:ext uri="{BB962C8B-B14F-4D97-AF65-F5344CB8AC3E}">
        <p14:creationId xmlns:p14="http://schemas.microsoft.com/office/powerpoint/2010/main" val="2393555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34CA-42F4-354E-788C-ED0EEC506773}"/>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8C6A81D7-8932-EFD2-66BD-D0B728876452}"/>
              </a:ext>
            </a:extLst>
          </p:cNvPr>
          <p:cNvSpPr>
            <a:spLocks noGrp="1"/>
          </p:cNvSpPr>
          <p:nvPr>
            <p:ph idx="1"/>
          </p:nvPr>
        </p:nvSpPr>
        <p:spPr>
          <a:solidFill>
            <a:schemeClr val="bg2">
              <a:lumMod val="90000"/>
            </a:schemeClr>
          </a:solidFill>
        </p:spPr>
        <p:txBody>
          <a:bodyPr>
            <a:normAutofit/>
          </a:bodyPr>
          <a:lstStyle/>
          <a:p>
            <a:r>
              <a:rPr lang="en-US" sz="2400" dirty="0"/>
              <a:t>To calculate total number of companies.</a:t>
            </a:r>
          </a:p>
          <a:p>
            <a:r>
              <a:rPr lang="en-US" sz="2400" dirty="0"/>
              <a:t>To calculate total market capital and total quarterly sales.</a:t>
            </a:r>
          </a:p>
          <a:p>
            <a:r>
              <a:rPr lang="en-US" sz="2400" dirty="0"/>
              <a:t>To find companies with highest quarterly sales.</a:t>
            </a:r>
          </a:p>
          <a:p>
            <a:r>
              <a:rPr lang="en-US" sz="2400" dirty="0"/>
              <a:t>To find companies with lowest quarterly sales.</a:t>
            </a:r>
          </a:p>
          <a:p>
            <a:r>
              <a:rPr lang="en-US" sz="2400" dirty="0"/>
              <a:t>To find companies with highest market capital.</a:t>
            </a:r>
          </a:p>
          <a:p>
            <a:r>
              <a:rPr lang="en-US" sz="2400" dirty="0"/>
              <a:t>To find companies with lowest market capital.</a:t>
            </a:r>
          </a:p>
          <a:p>
            <a:r>
              <a:rPr lang="en-US" sz="2400" dirty="0"/>
              <a:t> To analyze trend between market capital and quarterly sales for companies.</a:t>
            </a:r>
            <a:endParaRPr lang="en-IN" sz="2400" dirty="0"/>
          </a:p>
        </p:txBody>
      </p:sp>
    </p:spTree>
    <p:extLst>
      <p:ext uri="{BB962C8B-B14F-4D97-AF65-F5344CB8AC3E}">
        <p14:creationId xmlns:p14="http://schemas.microsoft.com/office/powerpoint/2010/main" val="2914530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66C0-7B7B-B20C-1DDF-08C7C20D1430}"/>
              </a:ext>
            </a:extLst>
          </p:cNvPr>
          <p:cNvSpPr>
            <a:spLocks noGrp="1"/>
          </p:cNvSpPr>
          <p:nvPr>
            <p:ph type="title"/>
          </p:nvPr>
        </p:nvSpPr>
        <p:spPr/>
        <p:txBody>
          <a:bodyPr/>
          <a:lstStyle/>
          <a:p>
            <a:r>
              <a:rPr lang="en-US" dirty="0"/>
              <a:t>Data Collection</a:t>
            </a:r>
            <a:endParaRPr lang="en-IN" dirty="0"/>
          </a:p>
        </p:txBody>
      </p:sp>
      <p:sp>
        <p:nvSpPr>
          <p:cNvPr id="3" name="Content Placeholder 2">
            <a:extLst>
              <a:ext uri="{FF2B5EF4-FFF2-40B4-BE49-F238E27FC236}">
                <a16:creationId xmlns:a16="http://schemas.microsoft.com/office/drawing/2014/main" id="{F3BA99EC-16A2-184A-10DB-6330A0316F10}"/>
              </a:ext>
            </a:extLst>
          </p:cNvPr>
          <p:cNvSpPr>
            <a:spLocks noGrp="1"/>
          </p:cNvSpPr>
          <p:nvPr>
            <p:ph idx="1"/>
          </p:nvPr>
        </p:nvSpPr>
        <p:spPr>
          <a:solidFill>
            <a:schemeClr val="bg2">
              <a:lumMod val="90000"/>
            </a:schemeClr>
          </a:solidFill>
        </p:spPr>
        <p:txBody>
          <a:bodyPr>
            <a:normAutofit/>
          </a:bodyPr>
          <a:lstStyle/>
          <a:p>
            <a:r>
              <a:rPr lang="en-US" sz="2400" dirty="0"/>
              <a:t>The Data has been collected in the form of a CSV file named “</a:t>
            </a:r>
            <a:r>
              <a:rPr lang="en-US" sz="2400" dirty="0">
                <a:solidFill>
                  <a:srgbClr val="C00000"/>
                </a:solidFill>
              </a:rPr>
              <a:t>Financial Analytics Data.csv</a:t>
            </a:r>
            <a:r>
              <a:rPr lang="en-US" sz="2400" dirty="0"/>
              <a:t>”.</a:t>
            </a:r>
          </a:p>
          <a:p>
            <a:r>
              <a:rPr lang="en-US" sz="2400" dirty="0"/>
              <a:t>The CSV file has the data ( </a:t>
            </a:r>
            <a:r>
              <a:rPr lang="en-US" sz="2400" dirty="0">
                <a:solidFill>
                  <a:srgbClr val="C00000"/>
                </a:solidFill>
              </a:rPr>
              <a:t>Market capital and Quarterly Sales </a:t>
            </a:r>
            <a:r>
              <a:rPr lang="en-US" sz="2400" dirty="0"/>
              <a:t>) of top 500 companies.</a:t>
            </a:r>
            <a:endParaRPr lang="en-IN" sz="2400" dirty="0"/>
          </a:p>
        </p:txBody>
      </p:sp>
    </p:spTree>
    <p:extLst>
      <p:ext uri="{BB962C8B-B14F-4D97-AF65-F5344CB8AC3E}">
        <p14:creationId xmlns:p14="http://schemas.microsoft.com/office/powerpoint/2010/main" val="113887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9D33F-6B2E-03FD-5AED-AC73C2F05363}"/>
              </a:ext>
            </a:extLst>
          </p:cNvPr>
          <p:cNvSpPr>
            <a:spLocks noGrp="1"/>
          </p:cNvSpPr>
          <p:nvPr>
            <p:ph type="title"/>
          </p:nvPr>
        </p:nvSpPr>
        <p:spPr/>
        <p:txBody>
          <a:bodyPr/>
          <a:lstStyle/>
          <a:p>
            <a:r>
              <a:rPr lang="en-US" dirty="0"/>
              <a:t>Data Cleaning</a:t>
            </a:r>
            <a:endParaRPr lang="en-IN" dirty="0"/>
          </a:p>
        </p:txBody>
      </p:sp>
      <p:sp>
        <p:nvSpPr>
          <p:cNvPr id="3" name="Content Placeholder 2">
            <a:extLst>
              <a:ext uri="{FF2B5EF4-FFF2-40B4-BE49-F238E27FC236}">
                <a16:creationId xmlns:a16="http://schemas.microsoft.com/office/drawing/2014/main" id="{E55E84EE-DA43-00B9-F5BB-8D973FA9DDAE}"/>
              </a:ext>
            </a:extLst>
          </p:cNvPr>
          <p:cNvSpPr>
            <a:spLocks noGrp="1"/>
          </p:cNvSpPr>
          <p:nvPr>
            <p:ph idx="1"/>
          </p:nvPr>
        </p:nvSpPr>
        <p:spPr>
          <a:solidFill>
            <a:schemeClr val="bg2">
              <a:lumMod val="90000"/>
            </a:schemeClr>
          </a:solidFill>
        </p:spPr>
        <p:txBody>
          <a:bodyPr>
            <a:normAutofit/>
          </a:bodyPr>
          <a:lstStyle/>
          <a:p>
            <a:r>
              <a:rPr lang="en-US" sz="2400" dirty="0"/>
              <a:t>Removed the </a:t>
            </a:r>
            <a:r>
              <a:rPr lang="en-US" sz="2400" dirty="0">
                <a:solidFill>
                  <a:srgbClr val="C00000"/>
                </a:solidFill>
              </a:rPr>
              <a:t>S.No </a:t>
            </a:r>
            <a:r>
              <a:rPr lang="en-US" sz="2400" dirty="0"/>
              <a:t>column as it is not required for analysis.</a:t>
            </a:r>
          </a:p>
          <a:p>
            <a:r>
              <a:rPr lang="en-US" sz="2400" dirty="0"/>
              <a:t>Some values of the column ‘</a:t>
            </a:r>
            <a:r>
              <a:rPr lang="en-US" sz="2400" dirty="0">
                <a:solidFill>
                  <a:srgbClr val="C00000"/>
                </a:solidFill>
              </a:rPr>
              <a:t>Sales Qtr.-Crore</a:t>
            </a:r>
            <a:r>
              <a:rPr lang="en-US" sz="2400" dirty="0"/>
              <a:t>’ are written on the adjacent column. I used paste special dialogue box and check the ‘</a:t>
            </a:r>
            <a:r>
              <a:rPr lang="en-US" sz="2400" dirty="0">
                <a:solidFill>
                  <a:srgbClr val="C00000"/>
                </a:solidFill>
              </a:rPr>
              <a:t>skip blanks</a:t>
            </a:r>
            <a:r>
              <a:rPr lang="en-US" sz="2400" dirty="0"/>
              <a:t>’ option to move those values to its original column using Excel.</a:t>
            </a:r>
          </a:p>
          <a:p>
            <a:r>
              <a:rPr lang="en-US" sz="2400" dirty="0"/>
              <a:t>Then I used power bi to deal with </a:t>
            </a:r>
            <a:r>
              <a:rPr lang="en-US" sz="2400" dirty="0">
                <a:solidFill>
                  <a:srgbClr val="C00000"/>
                </a:solidFill>
              </a:rPr>
              <a:t>NaN</a:t>
            </a:r>
            <a:r>
              <a:rPr lang="en-US" sz="2400" dirty="0"/>
              <a:t> values.</a:t>
            </a:r>
            <a:endParaRPr lang="en-IN" sz="2400" dirty="0"/>
          </a:p>
        </p:txBody>
      </p:sp>
    </p:spTree>
    <p:extLst>
      <p:ext uri="{BB962C8B-B14F-4D97-AF65-F5344CB8AC3E}">
        <p14:creationId xmlns:p14="http://schemas.microsoft.com/office/powerpoint/2010/main" val="1939226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5F592-347E-CBFC-8236-F4EA5EBE8B91}"/>
              </a:ext>
            </a:extLst>
          </p:cNvPr>
          <p:cNvSpPr>
            <a:spLocks noGrp="1"/>
          </p:cNvSpPr>
          <p:nvPr>
            <p:ph type="title"/>
          </p:nvPr>
        </p:nvSpPr>
        <p:spPr/>
        <p:txBody>
          <a:bodyPr>
            <a:normAutofit/>
          </a:bodyPr>
          <a:lstStyle/>
          <a:p>
            <a:r>
              <a:rPr lang="en-US" dirty="0"/>
              <a:t>Data Visualization</a:t>
            </a:r>
            <a:endParaRPr lang="en-IN" dirty="0"/>
          </a:p>
        </p:txBody>
      </p:sp>
      <p:sp>
        <p:nvSpPr>
          <p:cNvPr id="3" name="Content Placeholder 2">
            <a:extLst>
              <a:ext uri="{FF2B5EF4-FFF2-40B4-BE49-F238E27FC236}">
                <a16:creationId xmlns:a16="http://schemas.microsoft.com/office/drawing/2014/main" id="{4DF77336-B3A9-A307-A6B1-EBAEB1A23350}"/>
              </a:ext>
            </a:extLst>
          </p:cNvPr>
          <p:cNvSpPr>
            <a:spLocks noGrp="1"/>
          </p:cNvSpPr>
          <p:nvPr>
            <p:ph idx="1"/>
          </p:nvPr>
        </p:nvSpPr>
        <p:spPr>
          <a:solidFill>
            <a:schemeClr val="bg2">
              <a:lumMod val="90000"/>
            </a:schemeClr>
          </a:solidFill>
        </p:spPr>
        <p:txBody>
          <a:bodyPr/>
          <a:lstStyle/>
          <a:p>
            <a:r>
              <a:rPr lang="en-IN" sz="2400" dirty="0"/>
              <a:t>The Data Visualization part are done using Power BI.</a:t>
            </a:r>
          </a:p>
          <a:p>
            <a:r>
              <a:rPr lang="en-IN" sz="2400" dirty="0"/>
              <a:t>In Power BI, we used different types of visuals to get insights for the data.</a:t>
            </a:r>
          </a:p>
          <a:p>
            <a:r>
              <a:rPr lang="en-IN" sz="2400" dirty="0"/>
              <a:t>Some visuals are line chart, column chart, pie chart, donut chart, card visuals etc.,</a:t>
            </a:r>
          </a:p>
          <a:p>
            <a:pPr marL="0" indent="0">
              <a:buNone/>
            </a:pPr>
            <a:endParaRPr lang="en-IN" dirty="0"/>
          </a:p>
        </p:txBody>
      </p:sp>
    </p:spTree>
    <p:extLst>
      <p:ext uri="{BB962C8B-B14F-4D97-AF65-F5344CB8AC3E}">
        <p14:creationId xmlns:p14="http://schemas.microsoft.com/office/powerpoint/2010/main" val="814872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B624FD-AAE5-B673-2D10-64EE852C6A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857" y="618083"/>
            <a:ext cx="10439399" cy="5521460"/>
          </a:xfrm>
          <a:prstGeom prst="rect">
            <a:avLst/>
          </a:prstGeom>
          <a:ln w="38100">
            <a:solidFill>
              <a:schemeClr val="tx1"/>
            </a:solidFill>
          </a:ln>
        </p:spPr>
      </p:pic>
    </p:spTree>
    <p:extLst>
      <p:ext uri="{BB962C8B-B14F-4D97-AF65-F5344CB8AC3E}">
        <p14:creationId xmlns:p14="http://schemas.microsoft.com/office/powerpoint/2010/main" val="2769542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8F85-CA44-5142-F26A-DE76C7030788}"/>
              </a:ext>
            </a:extLst>
          </p:cNvPr>
          <p:cNvSpPr>
            <a:spLocks noGrp="1"/>
          </p:cNvSpPr>
          <p:nvPr>
            <p:ph type="title"/>
          </p:nvPr>
        </p:nvSpPr>
        <p:spPr>
          <a:xfrm>
            <a:off x="1066800" y="642594"/>
            <a:ext cx="10058400" cy="1044692"/>
          </a:xfrm>
        </p:spPr>
        <p:txBody>
          <a:bodyPr/>
          <a:lstStyle/>
          <a:p>
            <a:r>
              <a:rPr lang="en-US" dirty="0"/>
              <a:t>Insights</a:t>
            </a:r>
            <a:endParaRPr lang="en-IN" dirty="0"/>
          </a:p>
        </p:txBody>
      </p:sp>
      <p:sp>
        <p:nvSpPr>
          <p:cNvPr id="3" name="Content Placeholder 2">
            <a:extLst>
              <a:ext uri="{FF2B5EF4-FFF2-40B4-BE49-F238E27FC236}">
                <a16:creationId xmlns:a16="http://schemas.microsoft.com/office/drawing/2014/main" id="{B2EB65DC-FB9B-0C5D-15A0-161E904D3A52}"/>
              </a:ext>
            </a:extLst>
          </p:cNvPr>
          <p:cNvSpPr>
            <a:spLocks noGrp="1"/>
          </p:cNvSpPr>
          <p:nvPr>
            <p:ph idx="1"/>
          </p:nvPr>
        </p:nvSpPr>
        <p:spPr>
          <a:xfrm>
            <a:off x="1066800" y="2024743"/>
            <a:ext cx="10058400" cy="4010297"/>
          </a:xfrm>
          <a:solidFill>
            <a:schemeClr val="bg2">
              <a:lumMod val="90000"/>
            </a:schemeClr>
          </a:solidFill>
        </p:spPr>
        <p:txBody>
          <a:bodyPr>
            <a:normAutofit/>
          </a:bodyPr>
          <a:lstStyle/>
          <a:p>
            <a:r>
              <a:rPr lang="en-US" sz="2000" dirty="0"/>
              <a:t>The total number of companies is </a:t>
            </a:r>
            <a:r>
              <a:rPr lang="en-US" sz="2000" b="1" dirty="0"/>
              <a:t>459</a:t>
            </a:r>
            <a:r>
              <a:rPr lang="en-US" sz="2000" dirty="0"/>
              <a:t> as per data cleaning.</a:t>
            </a:r>
          </a:p>
          <a:p>
            <a:r>
              <a:rPr lang="en-US" sz="2000" dirty="0"/>
              <a:t>The total market capital is </a:t>
            </a:r>
            <a:r>
              <a:rPr lang="en-US" sz="2000" b="1" dirty="0"/>
              <a:t>13.25 million crores </a:t>
            </a:r>
            <a:r>
              <a:rPr lang="en-US" sz="2000" dirty="0"/>
              <a:t>and total quarterly sales is </a:t>
            </a:r>
            <a:r>
              <a:rPr lang="en-US" sz="2000" b="1" dirty="0"/>
              <a:t>1.75 million crores.</a:t>
            </a:r>
          </a:p>
          <a:p>
            <a:r>
              <a:rPr lang="en-US" sz="2000" b="1" dirty="0"/>
              <a:t>IOCL</a:t>
            </a:r>
            <a:r>
              <a:rPr lang="en-US" sz="2000" dirty="0"/>
              <a:t> has the highest quarterly sales where as </a:t>
            </a:r>
            <a:r>
              <a:rPr lang="en-US" sz="2000" b="1" dirty="0"/>
              <a:t>Ujjivan Fin.Ser. </a:t>
            </a:r>
            <a:r>
              <a:rPr lang="en-US" sz="2000" dirty="0"/>
              <a:t>has the lowest quarterly sales.</a:t>
            </a:r>
          </a:p>
          <a:p>
            <a:r>
              <a:rPr lang="en-US" sz="2000" b="1" dirty="0"/>
              <a:t>Reliance Inds</a:t>
            </a:r>
            <a:r>
              <a:rPr lang="en-US" sz="2000" dirty="0"/>
              <a:t>. has the highest market capital and </a:t>
            </a:r>
            <a:r>
              <a:rPr lang="en-US" sz="2000" b="1" dirty="0"/>
              <a:t>TCS </a:t>
            </a:r>
            <a:r>
              <a:rPr lang="en-US" sz="2000" dirty="0"/>
              <a:t>has the</a:t>
            </a:r>
            <a:r>
              <a:rPr lang="en-IN" sz="2000" dirty="0"/>
              <a:t> second highest market capital.</a:t>
            </a:r>
          </a:p>
          <a:p>
            <a:r>
              <a:rPr lang="en-US" sz="2000" b="1" dirty="0"/>
              <a:t>Natl.Fertilizer</a:t>
            </a:r>
            <a:r>
              <a:rPr lang="en-US" sz="2000" dirty="0"/>
              <a:t> has the lowest market capital.</a:t>
            </a:r>
          </a:p>
        </p:txBody>
      </p:sp>
    </p:spTree>
    <p:extLst>
      <p:ext uri="{BB962C8B-B14F-4D97-AF65-F5344CB8AC3E}">
        <p14:creationId xmlns:p14="http://schemas.microsoft.com/office/powerpoint/2010/main" val="1621658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7AA5C-7820-7C12-C114-C418B0A8DBA3}"/>
              </a:ext>
            </a:extLst>
          </p:cNvPr>
          <p:cNvSpPr>
            <a:spLocks noGrp="1"/>
          </p:cNvSpPr>
          <p:nvPr>
            <p:ph type="title"/>
          </p:nvPr>
        </p:nvSpPr>
        <p:spPr/>
        <p:txBody>
          <a:bodyPr/>
          <a:lstStyle/>
          <a:p>
            <a:r>
              <a:rPr lang="en-IN" dirty="0"/>
              <a:t>Table of Contents</a:t>
            </a:r>
          </a:p>
        </p:txBody>
      </p:sp>
      <p:sp>
        <p:nvSpPr>
          <p:cNvPr id="3" name="Content Placeholder 2">
            <a:extLst>
              <a:ext uri="{FF2B5EF4-FFF2-40B4-BE49-F238E27FC236}">
                <a16:creationId xmlns:a16="http://schemas.microsoft.com/office/drawing/2014/main" id="{528F4D69-1301-77D3-60C1-9CB6827B59C3}"/>
              </a:ext>
            </a:extLst>
          </p:cNvPr>
          <p:cNvSpPr>
            <a:spLocks noGrp="1"/>
          </p:cNvSpPr>
          <p:nvPr>
            <p:ph idx="1"/>
          </p:nvPr>
        </p:nvSpPr>
        <p:spPr/>
        <p:txBody>
          <a:bodyPr>
            <a:normAutofit/>
          </a:bodyPr>
          <a:lstStyle/>
          <a:p>
            <a:pPr lvl="2"/>
            <a:r>
              <a:rPr lang="en-IN" sz="3200" dirty="0"/>
              <a:t>Project 1 – Analysing Amazon Sales Data</a:t>
            </a:r>
          </a:p>
          <a:p>
            <a:pPr lvl="2"/>
            <a:r>
              <a:rPr lang="en-IN" sz="3200" dirty="0"/>
              <a:t>Project 2 – Financial Analytics</a:t>
            </a:r>
          </a:p>
        </p:txBody>
      </p:sp>
    </p:spTree>
    <p:extLst>
      <p:ext uri="{BB962C8B-B14F-4D97-AF65-F5344CB8AC3E}">
        <p14:creationId xmlns:p14="http://schemas.microsoft.com/office/powerpoint/2010/main" val="919435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565F97-60DA-07B8-AD51-60957A4A4B7E}"/>
              </a:ext>
            </a:extLst>
          </p:cNvPr>
          <p:cNvSpPr/>
          <p:nvPr/>
        </p:nvSpPr>
        <p:spPr>
          <a:xfrm>
            <a:off x="2482149" y="1987622"/>
            <a:ext cx="7053534" cy="1569660"/>
          </a:xfrm>
          <a:prstGeom prst="rect">
            <a:avLst/>
          </a:prstGeom>
          <a:noFill/>
        </p:spPr>
        <p:txBody>
          <a:bodyPr wrap="none" lIns="91440" tIns="45720" rIns="91440" bIns="45720">
            <a:spAutoFit/>
          </a:bodyPr>
          <a:lstStyle/>
          <a:p>
            <a:pPr algn="ctr"/>
            <a:r>
              <a:rPr lang="en-US"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p>
        </p:txBody>
      </p:sp>
      <p:pic>
        <p:nvPicPr>
          <p:cNvPr id="4" name="Graphic 3" descr="Thumbs up sign with solid fill">
            <a:extLst>
              <a:ext uri="{FF2B5EF4-FFF2-40B4-BE49-F238E27FC236}">
                <a16:creationId xmlns:a16="http://schemas.microsoft.com/office/drawing/2014/main" id="{83242BD5-E769-4DFE-EBF5-FFC9303AE1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99313" y="3557282"/>
            <a:ext cx="1709057" cy="1709057"/>
          </a:xfrm>
          <a:prstGeom prst="rect">
            <a:avLst/>
          </a:prstGeom>
        </p:spPr>
      </p:pic>
    </p:spTree>
    <p:extLst>
      <p:ext uri="{BB962C8B-B14F-4D97-AF65-F5344CB8AC3E}">
        <p14:creationId xmlns:p14="http://schemas.microsoft.com/office/powerpoint/2010/main" val="2877503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82188-93EA-6067-CBEF-7D6B76DA08DB}"/>
              </a:ext>
            </a:extLst>
          </p:cNvPr>
          <p:cNvSpPr>
            <a:spLocks noGrp="1"/>
          </p:cNvSpPr>
          <p:nvPr>
            <p:ph type="ctrTitle"/>
          </p:nvPr>
        </p:nvSpPr>
        <p:spPr/>
        <p:txBody>
          <a:bodyPr/>
          <a:lstStyle/>
          <a:p>
            <a:r>
              <a:rPr lang="en-IN" sz="5400" dirty="0"/>
              <a:t>01 - ANALYSING AMAZON     SALES DATA</a:t>
            </a:r>
          </a:p>
        </p:txBody>
      </p:sp>
      <p:sp>
        <p:nvSpPr>
          <p:cNvPr id="3" name="Subtitle 2">
            <a:extLst>
              <a:ext uri="{FF2B5EF4-FFF2-40B4-BE49-F238E27FC236}">
                <a16:creationId xmlns:a16="http://schemas.microsoft.com/office/drawing/2014/main" id="{BE549327-B0E5-A3E9-399B-3A5F58E770A6}"/>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4844AFE6-1925-F923-D73E-2A200E99B6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4503" y="415636"/>
            <a:ext cx="2968831" cy="2176153"/>
          </a:xfrm>
          <a:prstGeom prst="rect">
            <a:avLst/>
          </a:prstGeom>
        </p:spPr>
      </p:pic>
    </p:spTree>
    <p:extLst>
      <p:ext uri="{BB962C8B-B14F-4D97-AF65-F5344CB8AC3E}">
        <p14:creationId xmlns:p14="http://schemas.microsoft.com/office/powerpoint/2010/main" val="1800879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9196C-BFB7-0C16-E820-3503BAF554E4}"/>
              </a:ext>
            </a:extLst>
          </p:cNvPr>
          <p:cNvSpPr>
            <a:spLocks noGrp="1"/>
          </p:cNvSpPr>
          <p:nvPr>
            <p:ph type="title"/>
          </p:nvPr>
        </p:nvSpPr>
        <p:spPr/>
        <p:txBody>
          <a:bodyPr>
            <a:normAutofit/>
          </a:bodyPr>
          <a:lstStyle/>
          <a:p>
            <a:r>
              <a:rPr lang="en-IN" dirty="0"/>
              <a:t>Introduction</a:t>
            </a:r>
            <a:br>
              <a:rPr lang="en-IN" dirty="0"/>
            </a:br>
            <a:r>
              <a:rPr lang="en-IN" sz="2400" dirty="0"/>
              <a:t>Problem Statement</a:t>
            </a:r>
          </a:p>
        </p:txBody>
      </p:sp>
      <p:sp>
        <p:nvSpPr>
          <p:cNvPr id="3" name="Content Placeholder 2">
            <a:extLst>
              <a:ext uri="{FF2B5EF4-FFF2-40B4-BE49-F238E27FC236}">
                <a16:creationId xmlns:a16="http://schemas.microsoft.com/office/drawing/2014/main" id="{DBC15028-334E-9E59-E7B2-31907A4F7872}"/>
              </a:ext>
            </a:extLst>
          </p:cNvPr>
          <p:cNvSpPr>
            <a:spLocks noGrp="1"/>
          </p:cNvSpPr>
          <p:nvPr>
            <p:ph idx="1"/>
          </p:nvPr>
        </p:nvSpPr>
        <p:spPr>
          <a:solidFill>
            <a:schemeClr val="bg2">
              <a:lumMod val="90000"/>
            </a:schemeClr>
          </a:solidFill>
        </p:spPr>
        <p:txBody>
          <a:bodyPr>
            <a:normAutofit/>
          </a:bodyPr>
          <a:lstStyle/>
          <a:p>
            <a:r>
              <a:rPr lang="en-IN" sz="2400" dirty="0"/>
              <a:t>Amazon is one of the leading E-commerce platform where users can buy millions of products from a lot of categories.</a:t>
            </a:r>
          </a:p>
          <a:p>
            <a:r>
              <a:rPr lang="en-IN" sz="2400" dirty="0"/>
              <a:t>Sales Management has gained importance to meet increasing competition and the need for improved methods of distribution to reduce cost and to increase profits.</a:t>
            </a:r>
          </a:p>
          <a:p>
            <a:r>
              <a:rPr lang="en-IN" sz="2400" dirty="0"/>
              <a:t>Sales Management today is the most important function in a commercial and business enterprise.</a:t>
            </a:r>
          </a:p>
        </p:txBody>
      </p:sp>
    </p:spTree>
    <p:extLst>
      <p:ext uri="{BB962C8B-B14F-4D97-AF65-F5344CB8AC3E}">
        <p14:creationId xmlns:p14="http://schemas.microsoft.com/office/powerpoint/2010/main" val="3545837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9A97F-A142-273F-FA36-BEF6CEF60781}"/>
              </a:ext>
            </a:extLst>
          </p:cNvPr>
          <p:cNvSpPr>
            <a:spLocks noGrp="1"/>
          </p:cNvSpPr>
          <p:nvPr>
            <p:ph type="title"/>
          </p:nvPr>
        </p:nvSpPr>
        <p:spPr/>
        <p:txBody>
          <a:bodyPr>
            <a:normAutofit/>
          </a:bodyPr>
          <a:lstStyle/>
          <a:p>
            <a:r>
              <a:rPr lang="en-IN" sz="4400" dirty="0"/>
              <a:t>Objectives</a:t>
            </a:r>
          </a:p>
        </p:txBody>
      </p:sp>
      <p:sp>
        <p:nvSpPr>
          <p:cNvPr id="3" name="Content Placeholder 2">
            <a:extLst>
              <a:ext uri="{FF2B5EF4-FFF2-40B4-BE49-F238E27FC236}">
                <a16:creationId xmlns:a16="http://schemas.microsoft.com/office/drawing/2014/main" id="{DD17AC62-9157-08AD-4512-7B6261C79E80}"/>
              </a:ext>
            </a:extLst>
          </p:cNvPr>
          <p:cNvSpPr>
            <a:spLocks noGrp="1"/>
          </p:cNvSpPr>
          <p:nvPr>
            <p:ph idx="1"/>
          </p:nvPr>
        </p:nvSpPr>
        <p:spPr>
          <a:solidFill>
            <a:schemeClr val="bg2">
              <a:lumMod val="90000"/>
            </a:schemeClr>
          </a:solidFill>
        </p:spPr>
        <p:txBody>
          <a:bodyPr>
            <a:normAutofit/>
          </a:bodyPr>
          <a:lstStyle/>
          <a:p>
            <a:r>
              <a:rPr lang="en-IN" sz="2000" dirty="0"/>
              <a:t> To calculate total revenue, total profit, total cost and the total units sold.</a:t>
            </a:r>
          </a:p>
          <a:p>
            <a:r>
              <a:rPr lang="en-IN" sz="2000" dirty="0"/>
              <a:t>To calculate the total number of orders and total number of items.</a:t>
            </a:r>
          </a:p>
          <a:p>
            <a:r>
              <a:rPr lang="en-IN" sz="2000" dirty="0"/>
              <a:t>To find the total revenue by item type, Order priority and Sales channel.</a:t>
            </a:r>
          </a:p>
          <a:p>
            <a:r>
              <a:rPr lang="en-IN" sz="2000" dirty="0"/>
              <a:t>To find month-wise total revenue, total profit and total cost.</a:t>
            </a:r>
          </a:p>
          <a:p>
            <a:r>
              <a:rPr lang="en-IN" sz="2000" dirty="0"/>
              <a:t>To find number of units sold for each month.</a:t>
            </a:r>
          </a:p>
          <a:p>
            <a:r>
              <a:rPr lang="en-IN" sz="2000" dirty="0"/>
              <a:t>To find number of units sold by country.</a:t>
            </a:r>
          </a:p>
          <a:p>
            <a:r>
              <a:rPr lang="en-IN" sz="2000" dirty="0"/>
              <a:t>To find total profit by region.</a:t>
            </a:r>
          </a:p>
          <a:p>
            <a:r>
              <a:rPr lang="en-IN" sz="2000" dirty="0"/>
              <a:t>To find top 5 profitable items.</a:t>
            </a:r>
          </a:p>
          <a:p>
            <a:r>
              <a:rPr lang="en-IN" sz="2000" dirty="0"/>
              <a:t>To find which country has the least sales.</a:t>
            </a:r>
          </a:p>
        </p:txBody>
      </p:sp>
    </p:spTree>
    <p:extLst>
      <p:ext uri="{BB962C8B-B14F-4D97-AF65-F5344CB8AC3E}">
        <p14:creationId xmlns:p14="http://schemas.microsoft.com/office/powerpoint/2010/main" val="2927896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0EF2B-CA73-B055-BF56-9390AFB532C2}"/>
              </a:ext>
            </a:extLst>
          </p:cNvPr>
          <p:cNvSpPr>
            <a:spLocks noGrp="1"/>
          </p:cNvSpPr>
          <p:nvPr>
            <p:ph type="title"/>
          </p:nvPr>
        </p:nvSpPr>
        <p:spPr/>
        <p:txBody>
          <a:bodyPr>
            <a:normAutofit/>
          </a:bodyPr>
          <a:lstStyle/>
          <a:p>
            <a:r>
              <a:rPr lang="en-IN" sz="4400" dirty="0"/>
              <a:t>Data Collection</a:t>
            </a:r>
          </a:p>
        </p:txBody>
      </p:sp>
      <p:sp>
        <p:nvSpPr>
          <p:cNvPr id="3" name="Content Placeholder 2">
            <a:extLst>
              <a:ext uri="{FF2B5EF4-FFF2-40B4-BE49-F238E27FC236}">
                <a16:creationId xmlns:a16="http://schemas.microsoft.com/office/drawing/2014/main" id="{9EA95546-F10D-742C-0E70-5225EC6370CB}"/>
              </a:ext>
            </a:extLst>
          </p:cNvPr>
          <p:cNvSpPr>
            <a:spLocks noGrp="1"/>
          </p:cNvSpPr>
          <p:nvPr>
            <p:ph idx="1"/>
          </p:nvPr>
        </p:nvSpPr>
        <p:spPr>
          <a:solidFill>
            <a:schemeClr val="bg2">
              <a:lumMod val="90000"/>
            </a:schemeClr>
          </a:solidFill>
        </p:spPr>
        <p:txBody>
          <a:bodyPr/>
          <a:lstStyle/>
          <a:p>
            <a:pPr marL="0" indent="0">
              <a:buNone/>
            </a:pPr>
            <a:endParaRPr lang="en-IN" dirty="0"/>
          </a:p>
          <a:p>
            <a:pPr>
              <a:buFont typeface="Arial" panose="020B0604020202020204" pitchFamily="34" charset="0"/>
              <a:buChar char="•"/>
            </a:pPr>
            <a:r>
              <a:rPr lang="en-IN" sz="2400" dirty="0"/>
              <a:t>The Data has been collected in the form of a CSV file named  “</a:t>
            </a:r>
            <a:r>
              <a:rPr lang="en-IN" sz="2400" dirty="0">
                <a:solidFill>
                  <a:srgbClr val="C00000"/>
                </a:solidFill>
              </a:rPr>
              <a:t>Amazon Sales Data.csv</a:t>
            </a:r>
            <a:r>
              <a:rPr lang="en-IN" sz="2400" dirty="0"/>
              <a:t>”.</a:t>
            </a:r>
          </a:p>
          <a:p>
            <a:pPr>
              <a:buFont typeface="Arial" panose="020B0604020202020204" pitchFamily="34" charset="0"/>
              <a:buChar char="•"/>
            </a:pPr>
            <a:r>
              <a:rPr lang="en-IN" sz="2400" dirty="0"/>
              <a:t>The CSV file has the data of sales of products during the timespan of 2010 and 2017.</a:t>
            </a:r>
          </a:p>
        </p:txBody>
      </p:sp>
    </p:spTree>
    <p:extLst>
      <p:ext uri="{BB962C8B-B14F-4D97-AF65-F5344CB8AC3E}">
        <p14:creationId xmlns:p14="http://schemas.microsoft.com/office/powerpoint/2010/main" val="3769621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CAC13-9572-EA91-9CFD-439378A24CDE}"/>
              </a:ext>
            </a:extLst>
          </p:cNvPr>
          <p:cNvSpPr>
            <a:spLocks noGrp="1"/>
          </p:cNvSpPr>
          <p:nvPr>
            <p:ph type="title"/>
          </p:nvPr>
        </p:nvSpPr>
        <p:spPr/>
        <p:txBody>
          <a:bodyPr>
            <a:normAutofit/>
          </a:bodyPr>
          <a:lstStyle/>
          <a:p>
            <a:r>
              <a:rPr lang="en-IN" sz="4400" dirty="0"/>
              <a:t>Data Cleaning</a:t>
            </a:r>
          </a:p>
        </p:txBody>
      </p:sp>
      <p:sp>
        <p:nvSpPr>
          <p:cNvPr id="3" name="Content Placeholder 2">
            <a:extLst>
              <a:ext uri="{FF2B5EF4-FFF2-40B4-BE49-F238E27FC236}">
                <a16:creationId xmlns:a16="http://schemas.microsoft.com/office/drawing/2014/main" id="{DC272F4B-4DEF-7AF6-1603-3C8F78C9C3CA}"/>
              </a:ext>
            </a:extLst>
          </p:cNvPr>
          <p:cNvSpPr>
            <a:spLocks noGrp="1"/>
          </p:cNvSpPr>
          <p:nvPr>
            <p:ph idx="1"/>
          </p:nvPr>
        </p:nvSpPr>
        <p:spPr>
          <a:solidFill>
            <a:schemeClr val="bg2">
              <a:lumMod val="90000"/>
            </a:schemeClr>
          </a:solidFill>
        </p:spPr>
        <p:txBody>
          <a:bodyPr>
            <a:normAutofit/>
          </a:bodyPr>
          <a:lstStyle/>
          <a:p>
            <a:r>
              <a:rPr lang="en-IN" sz="2400" dirty="0"/>
              <a:t>The data has no null values or blank fields.</a:t>
            </a:r>
          </a:p>
          <a:p>
            <a:r>
              <a:rPr lang="en-IN" sz="2400" dirty="0"/>
              <a:t>Some values in ‘</a:t>
            </a:r>
            <a:r>
              <a:rPr lang="en-IN" sz="2400" dirty="0">
                <a:solidFill>
                  <a:srgbClr val="C00000"/>
                </a:solidFill>
              </a:rPr>
              <a:t>Order Date</a:t>
            </a:r>
            <a:r>
              <a:rPr lang="en-IN" sz="2400" dirty="0"/>
              <a:t>’ and ‘</a:t>
            </a:r>
            <a:r>
              <a:rPr lang="en-IN" sz="2400" dirty="0">
                <a:solidFill>
                  <a:srgbClr val="C00000"/>
                </a:solidFill>
              </a:rPr>
              <a:t>Ship Date</a:t>
            </a:r>
            <a:r>
              <a:rPr lang="en-IN" sz="2400" dirty="0"/>
              <a:t>’ columns are in text type. So we converted them to Date type using </a:t>
            </a:r>
            <a:r>
              <a:rPr lang="en-IN" sz="2400" dirty="0">
                <a:solidFill>
                  <a:srgbClr val="C00000"/>
                </a:solidFill>
              </a:rPr>
              <a:t>Excel</a:t>
            </a:r>
            <a:r>
              <a:rPr lang="en-IN" sz="2400" dirty="0"/>
              <a:t>.</a:t>
            </a:r>
          </a:p>
          <a:p>
            <a:r>
              <a:rPr lang="en-IN" sz="2400" dirty="0"/>
              <a:t>Most of the values in ‘</a:t>
            </a:r>
            <a:r>
              <a:rPr lang="en-IN" sz="2400" dirty="0">
                <a:solidFill>
                  <a:srgbClr val="C00000"/>
                </a:solidFill>
              </a:rPr>
              <a:t>Total Revenue</a:t>
            </a:r>
            <a:r>
              <a:rPr lang="en-IN" sz="2400" dirty="0"/>
              <a:t>’, ‘</a:t>
            </a:r>
            <a:r>
              <a:rPr lang="en-IN" sz="2400" dirty="0">
                <a:solidFill>
                  <a:srgbClr val="C00000"/>
                </a:solidFill>
              </a:rPr>
              <a:t>Total Cost</a:t>
            </a:r>
            <a:r>
              <a:rPr lang="en-IN" sz="2400" dirty="0"/>
              <a:t>’ and ‘</a:t>
            </a:r>
            <a:r>
              <a:rPr lang="en-IN" sz="2400" dirty="0">
                <a:solidFill>
                  <a:srgbClr val="C00000"/>
                </a:solidFill>
              </a:rPr>
              <a:t>Total Profit</a:t>
            </a:r>
            <a:r>
              <a:rPr lang="en-IN" sz="2400" dirty="0"/>
              <a:t>’ columns are written with two decimal places, so we make sure that each value in these columns have two decimal places using </a:t>
            </a:r>
            <a:r>
              <a:rPr lang="en-IN" sz="2400" dirty="0">
                <a:solidFill>
                  <a:srgbClr val="C00000"/>
                </a:solidFill>
              </a:rPr>
              <a:t>Excel</a:t>
            </a:r>
            <a:r>
              <a:rPr lang="en-IN" sz="2400" dirty="0"/>
              <a:t>.</a:t>
            </a:r>
          </a:p>
        </p:txBody>
      </p:sp>
    </p:spTree>
    <p:extLst>
      <p:ext uri="{BB962C8B-B14F-4D97-AF65-F5344CB8AC3E}">
        <p14:creationId xmlns:p14="http://schemas.microsoft.com/office/powerpoint/2010/main" val="2256646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50AF3-B6F1-DC37-2699-A77692505520}"/>
              </a:ext>
            </a:extLst>
          </p:cNvPr>
          <p:cNvSpPr>
            <a:spLocks noGrp="1"/>
          </p:cNvSpPr>
          <p:nvPr>
            <p:ph type="title"/>
          </p:nvPr>
        </p:nvSpPr>
        <p:spPr>
          <a:xfrm>
            <a:off x="1066800" y="642594"/>
            <a:ext cx="10058400" cy="853697"/>
          </a:xfrm>
        </p:spPr>
        <p:txBody>
          <a:bodyPr/>
          <a:lstStyle/>
          <a:p>
            <a:r>
              <a:rPr lang="en-IN" dirty="0"/>
              <a:t>Data Visualization</a:t>
            </a:r>
          </a:p>
        </p:txBody>
      </p:sp>
      <p:sp>
        <p:nvSpPr>
          <p:cNvPr id="7" name="Content Placeholder 6">
            <a:extLst>
              <a:ext uri="{FF2B5EF4-FFF2-40B4-BE49-F238E27FC236}">
                <a16:creationId xmlns:a16="http://schemas.microsoft.com/office/drawing/2014/main" id="{5C704158-2679-47B4-2E2D-CD4387E581EF}"/>
              </a:ext>
            </a:extLst>
          </p:cNvPr>
          <p:cNvSpPr>
            <a:spLocks noGrp="1"/>
          </p:cNvSpPr>
          <p:nvPr>
            <p:ph idx="1"/>
          </p:nvPr>
        </p:nvSpPr>
        <p:spPr>
          <a:solidFill>
            <a:schemeClr val="bg2">
              <a:lumMod val="90000"/>
            </a:schemeClr>
          </a:solidFill>
        </p:spPr>
        <p:txBody>
          <a:bodyPr>
            <a:normAutofit/>
          </a:bodyPr>
          <a:lstStyle/>
          <a:p>
            <a:r>
              <a:rPr lang="en-IN" sz="2400" dirty="0"/>
              <a:t>The Data Visualization part are done using Power BI.</a:t>
            </a:r>
          </a:p>
          <a:p>
            <a:r>
              <a:rPr lang="en-IN" sz="2400" dirty="0"/>
              <a:t>In Power BI, we used different types of visuals to get insights for the data.</a:t>
            </a:r>
          </a:p>
          <a:p>
            <a:r>
              <a:rPr lang="en-IN" sz="2400" dirty="0"/>
              <a:t>Some visuals are line chart, column chart, pie chart, donut chart, card visuals and slicers etc.,</a:t>
            </a:r>
          </a:p>
        </p:txBody>
      </p:sp>
    </p:spTree>
    <p:extLst>
      <p:ext uri="{BB962C8B-B14F-4D97-AF65-F5344CB8AC3E}">
        <p14:creationId xmlns:p14="http://schemas.microsoft.com/office/powerpoint/2010/main" val="1834121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4F0BC886-BBD9-D350-FFB3-FD2D5634BE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516" y="427512"/>
            <a:ext cx="10960925" cy="5902036"/>
          </a:xfrm>
          <a:ln w="38100">
            <a:solidFill>
              <a:schemeClr val="tx1"/>
            </a:solidFill>
          </a:ln>
        </p:spPr>
      </p:pic>
    </p:spTree>
    <p:extLst>
      <p:ext uri="{BB962C8B-B14F-4D97-AF65-F5344CB8AC3E}">
        <p14:creationId xmlns:p14="http://schemas.microsoft.com/office/powerpoint/2010/main" val="23080384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333</TotalTime>
  <Words>875</Words>
  <Application>Microsoft Office PowerPoint</Application>
  <PresentationFormat>Widescreen</PresentationFormat>
  <Paragraphs>74</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Garamond</vt:lpstr>
      <vt:lpstr>Savon</vt:lpstr>
      <vt:lpstr>Project overview</vt:lpstr>
      <vt:lpstr>Table of Contents</vt:lpstr>
      <vt:lpstr>01 - ANALYSING AMAZON     SALES DATA</vt:lpstr>
      <vt:lpstr>Introduction Problem Statement</vt:lpstr>
      <vt:lpstr>Objectives</vt:lpstr>
      <vt:lpstr>Data Collection</vt:lpstr>
      <vt:lpstr>Data Cleaning</vt:lpstr>
      <vt:lpstr>Data Visualization</vt:lpstr>
      <vt:lpstr>PowerPoint Presentation</vt:lpstr>
      <vt:lpstr>PowerPoint Presentation</vt:lpstr>
      <vt:lpstr>Insights</vt:lpstr>
      <vt:lpstr>02 - FINANCIAL ANALYTICS</vt:lpstr>
      <vt:lpstr>Introduction Problem Statement</vt:lpstr>
      <vt:lpstr>Objectives</vt:lpstr>
      <vt:lpstr>Data Collection</vt:lpstr>
      <vt:lpstr>Data Cleaning</vt:lpstr>
      <vt:lpstr>Data Visualization</vt:lpstr>
      <vt:lpstr>PowerPoint Presentation</vt:lpstr>
      <vt:lpstr>Insights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Jamuna Devi</dc:creator>
  <cp:lastModifiedBy>Jamuna Devi</cp:lastModifiedBy>
  <cp:revision>1</cp:revision>
  <dcterms:created xsi:type="dcterms:W3CDTF">2024-08-30T07:23:08Z</dcterms:created>
  <dcterms:modified xsi:type="dcterms:W3CDTF">2024-08-31T08:58:55Z</dcterms:modified>
</cp:coreProperties>
</file>