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a:t>
            </a:r>
            <a:r>
              <a:rPr altLang="en-GB" dirty="0" sz="2400" lang="en-US"/>
              <a:t> </a:t>
            </a:r>
            <a:r>
              <a:rPr altLang="en-GB" dirty="0" sz="2400" lang="en-US"/>
              <a:t>J</a:t>
            </a:r>
            <a:r>
              <a:rPr altLang="en-GB" dirty="0" sz="2400" lang="en-US"/>
              <a:t>a</a:t>
            </a:r>
            <a:r>
              <a:rPr altLang="en-GB" dirty="0" sz="2400" lang="en-US"/>
              <a:t>m</a:t>
            </a:r>
            <a:r>
              <a:rPr altLang="en-GB" dirty="0" sz="2400" lang="en-US"/>
              <a:t>u</a:t>
            </a:r>
            <a:r>
              <a:rPr altLang="en-GB" dirty="0" sz="2400" lang="en-US"/>
              <a:t>n</a:t>
            </a:r>
            <a:r>
              <a:rPr altLang="en-GB" dirty="0" sz="2400" lang="en-US"/>
              <a:t>a</a:t>
            </a:r>
            <a:r>
              <a:rPr altLang="en-GB" dirty="0" sz="2400" lang="en-US"/>
              <a:t> </a:t>
            </a:r>
            <a:r>
              <a:rPr altLang="en-GB" dirty="0" sz="2400" lang="en-US"/>
              <a:t>M</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7</a:t>
            </a:r>
            <a:r>
              <a:rPr altLang="en-GB"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40538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8134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2072640"/>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2410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968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962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962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96239"/>
          </a:xfrm>
          <a:prstGeom prst="rect"/>
          <a:noFill/>
        </p:spPr>
        <p:txBody>
          <a:bodyPr rtlCol="0" wrap="square">
            <a:spAutoFit/>
          </a:bodyPr>
          <a:p>
            <a:pPr algn="l"/>
            <a:endParaRPr dirty="0" lang="en-US"/>
          </a:p>
        </p:txBody>
      </p:sp>
      <p:sp>
        <p:nvSpPr>
          <p:cNvPr id="1048669" name="TextBox 19"/>
          <p:cNvSpPr txBox="1"/>
          <p:nvPr/>
        </p:nvSpPr>
        <p:spPr>
          <a:xfrm>
            <a:off x="517922" y="1643575"/>
            <a:ext cx="6093618" cy="1310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800100"/>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444240"/>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10312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2999491"/>
            <a:ext cx="5924167" cy="131063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2024-09-06T08:39:54Z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493f0773a77746a5878668c61f7eccf4</vt:lpwstr>
  </property>
</Properties>
</file>