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17E3B-BC37-402D-B139-1BD553063D6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5EEC077-6391-4159-8176-8C02793963DA}">
      <dgm:prSet/>
      <dgm:spPr/>
      <dgm:t>
        <a:bodyPr/>
        <a:lstStyle/>
        <a:p>
          <a:r>
            <a:rPr lang="en-US"/>
            <a:t>Finding study groups inside college is tough because many classes are online and remote. It is difficult to connect with people in same courses and similar interests, since we must use different platforms for each task. For example – We need to find the students in the same course from the student portal, then we should have meetings or chats in a different platform like Teams</a:t>
          </a:r>
        </a:p>
      </dgm:t>
    </dgm:pt>
    <dgm:pt modelId="{A8DE51FB-F88D-4333-9FC0-F5903B84930D}" type="parTrans" cxnId="{858E72D8-F2CE-48C3-8518-0DF9AF6C771E}">
      <dgm:prSet/>
      <dgm:spPr/>
      <dgm:t>
        <a:bodyPr/>
        <a:lstStyle/>
        <a:p>
          <a:endParaRPr lang="en-US"/>
        </a:p>
      </dgm:t>
    </dgm:pt>
    <dgm:pt modelId="{C283A187-5AF8-4FA6-A1A4-6854DD976EB9}" type="sibTrans" cxnId="{858E72D8-F2CE-48C3-8518-0DF9AF6C771E}">
      <dgm:prSet/>
      <dgm:spPr/>
      <dgm:t>
        <a:bodyPr/>
        <a:lstStyle/>
        <a:p>
          <a:endParaRPr lang="en-US"/>
        </a:p>
      </dgm:t>
    </dgm:pt>
    <dgm:pt modelId="{C5CC1A7F-90F1-461C-85F9-6B006274A935}">
      <dgm:prSet/>
      <dgm:spPr/>
      <dgm:t>
        <a:bodyPr/>
        <a:lstStyle/>
        <a:p>
          <a:r>
            <a:rPr lang="en-US"/>
            <a:t>We all face problems while studying if we didn't have proper guidance and path to study. Also, the problem is worse if we didn't have any contacts in the place of study. We have academic advisors to support us, but it is unnecessary to reach out to them in their busy schedule for minuscule doubts. </a:t>
          </a:r>
        </a:p>
      </dgm:t>
    </dgm:pt>
    <dgm:pt modelId="{08BDF25F-6FC8-4E67-84CA-C4C1903E2388}" type="parTrans" cxnId="{3E7C104D-CA5D-4D2B-9DD8-A2F6607F29BA}">
      <dgm:prSet/>
      <dgm:spPr/>
      <dgm:t>
        <a:bodyPr/>
        <a:lstStyle/>
        <a:p>
          <a:endParaRPr lang="en-US"/>
        </a:p>
      </dgm:t>
    </dgm:pt>
    <dgm:pt modelId="{AD6BA033-75AA-4466-9B34-1F529083C6A9}" type="sibTrans" cxnId="{3E7C104D-CA5D-4D2B-9DD8-A2F6607F29BA}">
      <dgm:prSet/>
      <dgm:spPr/>
      <dgm:t>
        <a:bodyPr/>
        <a:lstStyle/>
        <a:p>
          <a:endParaRPr lang="en-US"/>
        </a:p>
      </dgm:t>
    </dgm:pt>
    <dgm:pt modelId="{C535A015-A0DA-40AA-9410-3C561F4E849C}">
      <dgm:prSet/>
      <dgm:spPr/>
      <dgm:t>
        <a:bodyPr/>
        <a:lstStyle/>
        <a:p>
          <a:r>
            <a:rPr lang="en-US"/>
            <a:t>We are not able to connect with people of the same project ideas and interests.</a:t>
          </a:r>
        </a:p>
      </dgm:t>
    </dgm:pt>
    <dgm:pt modelId="{BBBA3EEC-0B98-4C91-AEFC-053BE7ED9F10}" type="parTrans" cxnId="{EDC9916C-CF1D-45EA-A731-A0CF8F5DEAEC}">
      <dgm:prSet/>
      <dgm:spPr/>
      <dgm:t>
        <a:bodyPr/>
        <a:lstStyle/>
        <a:p>
          <a:endParaRPr lang="en-US"/>
        </a:p>
      </dgm:t>
    </dgm:pt>
    <dgm:pt modelId="{830B1CB7-781B-43F3-9A65-C4E99D5277C0}" type="sibTrans" cxnId="{EDC9916C-CF1D-45EA-A731-A0CF8F5DEAEC}">
      <dgm:prSet/>
      <dgm:spPr/>
      <dgm:t>
        <a:bodyPr/>
        <a:lstStyle/>
        <a:p>
          <a:endParaRPr lang="en-US"/>
        </a:p>
      </dgm:t>
    </dgm:pt>
    <dgm:pt modelId="{02EC7DF7-48AF-4A06-BDDC-8029B4E51F17}">
      <dgm:prSet/>
      <dgm:spPr/>
      <dgm:t>
        <a:bodyPr/>
        <a:lstStyle/>
        <a:p>
          <a:r>
            <a:rPr lang="en-US"/>
            <a:t>For international students, introverts, though they are talented or interested in learning new things and experimenting. Every university have many resources and support, still students are not aware of everything. </a:t>
          </a:r>
        </a:p>
      </dgm:t>
    </dgm:pt>
    <dgm:pt modelId="{D2AD0894-AB74-4892-9BFC-4A580324E76E}" type="parTrans" cxnId="{33A6B6EA-8245-4920-B461-78F7D5B249D5}">
      <dgm:prSet/>
      <dgm:spPr/>
      <dgm:t>
        <a:bodyPr/>
        <a:lstStyle/>
        <a:p>
          <a:endParaRPr lang="en-US"/>
        </a:p>
      </dgm:t>
    </dgm:pt>
    <dgm:pt modelId="{E97EF672-9534-4486-A646-51F86C00D92C}" type="sibTrans" cxnId="{33A6B6EA-8245-4920-B461-78F7D5B249D5}">
      <dgm:prSet/>
      <dgm:spPr/>
      <dgm:t>
        <a:bodyPr/>
        <a:lstStyle/>
        <a:p>
          <a:endParaRPr lang="en-US"/>
        </a:p>
      </dgm:t>
    </dgm:pt>
    <dgm:pt modelId="{7CB079D1-573D-4BE2-A914-8FAC1706CB67}" type="pres">
      <dgm:prSet presAssocID="{B8717E3B-BC37-402D-B139-1BD553063D67}" presName="linear" presStyleCnt="0">
        <dgm:presLayoutVars>
          <dgm:animLvl val="lvl"/>
          <dgm:resizeHandles val="exact"/>
        </dgm:presLayoutVars>
      </dgm:prSet>
      <dgm:spPr/>
    </dgm:pt>
    <dgm:pt modelId="{5435643A-3B4B-45D3-BCBD-926F1E910444}" type="pres">
      <dgm:prSet presAssocID="{95EEC077-6391-4159-8176-8C02793963DA}" presName="parentText" presStyleLbl="node1" presStyleIdx="0" presStyleCnt="4">
        <dgm:presLayoutVars>
          <dgm:chMax val="0"/>
          <dgm:bulletEnabled val="1"/>
        </dgm:presLayoutVars>
      </dgm:prSet>
      <dgm:spPr/>
    </dgm:pt>
    <dgm:pt modelId="{C5DFD1AB-E974-4166-B07B-0C03685A4E16}" type="pres">
      <dgm:prSet presAssocID="{C283A187-5AF8-4FA6-A1A4-6854DD976EB9}" presName="spacer" presStyleCnt="0"/>
      <dgm:spPr/>
    </dgm:pt>
    <dgm:pt modelId="{98B9EAFA-1FD2-4758-91DB-CDC4129BB25E}" type="pres">
      <dgm:prSet presAssocID="{C5CC1A7F-90F1-461C-85F9-6B006274A935}" presName="parentText" presStyleLbl="node1" presStyleIdx="1" presStyleCnt="4">
        <dgm:presLayoutVars>
          <dgm:chMax val="0"/>
          <dgm:bulletEnabled val="1"/>
        </dgm:presLayoutVars>
      </dgm:prSet>
      <dgm:spPr/>
    </dgm:pt>
    <dgm:pt modelId="{C1394BB2-61C9-4386-9EF0-876E16DD5B87}" type="pres">
      <dgm:prSet presAssocID="{AD6BA033-75AA-4466-9B34-1F529083C6A9}" presName="spacer" presStyleCnt="0"/>
      <dgm:spPr/>
    </dgm:pt>
    <dgm:pt modelId="{0A4657DE-E8C0-425C-B86E-EC35885613DD}" type="pres">
      <dgm:prSet presAssocID="{C535A015-A0DA-40AA-9410-3C561F4E849C}" presName="parentText" presStyleLbl="node1" presStyleIdx="2" presStyleCnt="4">
        <dgm:presLayoutVars>
          <dgm:chMax val="0"/>
          <dgm:bulletEnabled val="1"/>
        </dgm:presLayoutVars>
      </dgm:prSet>
      <dgm:spPr/>
    </dgm:pt>
    <dgm:pt modelId="{3DF36DBF-583B-43B1-8F50-05ED26962818}" type="pres">
      <dgm:prSet presAssocID="{830B1CB7-781B-43F3-9A65-C4E99D5277C0}" presName="spacer" presStyleCnt="0"/>
      <dgm:spPr/>
    </dgm:pt>
    <dgm:pt modelId="{0107DD68-B1BE-459E-8C71-D490CE6421EC}" type="pres">
      <dgm:prSet presAssocID="{02EC7DF7-48AF-4A06-BDDC-8029B4E51F17}" presName="parentText" presStyleLbl="node1" presStyleIdx="3" presStyleCnt="4">
        <dgm:presLayoutVars>
          <dgm:chMax val="0"/>
          <dgm:bulletEnabled val="1"/>
        </dgm:presLayoutVars>
      </dgm:prSet>
      <dgm:spPr/>
    </dgm:pt>
  </dgm:ptLst>
  <dgm:cxnLst>
    <dgm:cxn modelId="{02D51E4C-8AC0-433B-AABB-D6D7F2B9EC36}" type="presOf" srcId="{95EEC077-6391-4159-8176-8C02793963DA}" destId="{5435643A-3B4B-45D3-BCBD-926F1E910444}" srcOrd="0" destOrd="0" presId="urn:microsoft.com/office/officeart/2005/8/layout/vList2"/>
    <dgm:cxn modelId="{EDC9916C-CF1D-45EA-A731-A0CF8F5DEAEC}" srcId="{B8717E3B-BC37-402D-B139-1BD553063D67}" destId="{C535A015-A0DA-40AA-9410-3C561F4E849C}" srcOrd="2" destOrd="0" parTransId="{BBBA3EEC-0B98-4C91-AEFC-053BE7ED9F10}" sibTransId="{830B1CB7-781B-43F3-9A65-C4E99D5277C0}"/>
    <dgm:cxn modelId="{3E7C104D-CA5D-4D2B-9DD8-A2F6607F29BA}" srcId="{B8717E3B-BC37-402D-B139-1BD553063D67}" destId="{C5CC1A7F-90F1-461C-85F9-6B006274A935}" srcOrd="1" destOrd="0" parTransId="{08BDF25F-6FC8-4E67-84CA-C4C1903E2388}" sibTransId="{AD6BA033-75AA-4466-9B34-1F529083C6A9}"/>
    <dgm:cxn modelId="{C7762FA3-1B4C-4083-AD97-C3D2F7167E86}" type="presOf" srcId="{02EC7DF7-48AF-4A06-BDDC-8029B4E51F17}" destId="{0107DD68-B1BE-459E-8C71-D490CE6421EC}" srcOrd="0" destOrd="0" presId="urn:microsoft.com/office/officeart/2005/8/layout/vList2"/>
    <dgm:cxn modelId="{8D06D7BB-4ED2-474C-AF8C-148AE20AB40F}" type="presOf" srcId="{B8717E3B-BC37-402D-B139-1BD553063D67}" destId="{7CB079D1-573D-4BE2-A914-8FAC1706CB67}" srcOrd="0" destOrd="0" presId="urn:microsoft.com/office/officeart/2005/8/layout/vList2"/>
    <dgm:cxn modelId="{6CD6D0CD-B576-4199-9900-58490C3C9FCD}" type="presOf" srcId="{C5CC1A7F-90F1-461C-85F9-6B006274A935}" destId="{98B9EAFA-1FD2-4758-91DB-CDC4129BB25E}" srcOrd="0" destOrd="0" presId="urn:microsoft.com/office/officeart/2005/8/layout/vList2"/>
    <dgm:cxn modelId="{858E72D8-F2CE-48C3-8518-0DF9AF6C771E}" srcId="{B8717E3B-BC37-402D-B139-1BD553063D67}" destId="{95EEC077-6391-4159-8176-8C02793963DA}" srcOrd="0" destOrd="0" parTransId="{A8DE51FB-F88D-4333-9FC0-F5903B84930D}" sibTransId="{C283A187-5AF8-4FA6-A1A4-6854DD976EB9}"/>
    <dgm:cxn modelId="{33A6B6EA-8245-4920-B461-78F7D5B249D5}" srcId="{B8717E3B-BC37-402D-B139-1BD553063D67}" destId="{02EC7DF7-48AF-4A06-BDDC-8029B4E51F17}" srcOrd="3" destOrd="0" parTransId="{D2AD0894-AB74-4892-9BFC-4A580324E76E}" sibTransId="{E97EF672-9534-4486-A646-51F86C00D92C}"/>
    <dgm:cxn modelId="{C63882EC-DC2F-4A46-8A65-DE49824F3608}" type="presOf" srcId="{C535A015-A0DA-40AA-9410-3C561F4E849C}" destId="{0A4657DE-E8C0-425C-B86E-EC35885613DD}" srcOrd="0" destOrd="0" presId="urn:microsoft.com/office/officeart/2005/8/layout/vList2"/>
    <dgm:cxn modelId="{1E8B90C1-FE75-46CC-8D10-25104F1749B7}" type="presParOf" srcId="{7CB079D1-573D-4BE2-A914-8FAC1706CB67}" destId="{5435643A-3B4B-45D3-BCBD-926F1E910444}" srcOrd="0" destOrd="0" presId="urn:microsoft.com/office/officeart/2005/8/layout/vList2"/>
    <dgm:cxn modelId="{ADDFBA84-44C0-4441-863C-03D7A860D36F}" type="presParOf" srcId="{7CB079D1-573D-4BE2-A914-8FAC1706CB67}" destId="{C5DFD1AB-E974-4166-B07B-0C03685A4E16}" srcOrd="1" destOrd="0" presId="urn:microsoft.com/office/officeart/2005/8/layout/vList2"/>
    <dgm:cxn modelId="{47CBBC72-2D8C-4C14-B96A-22DE939000E8}" type="presParOf" srcId="{7CB079D1-573D-4BE2-A914-8FAC1706CB67}" destId="{98B9EAFA-1FD2-4758-91DB-CDC4129BB25E}" srcOrd="2" destOrd="0" presId="urn:microsoft.com/office/officeart/2005/8/layout/vList2"/>
    <dgm:cxn modelId="{4BB9E23A-309B-4B91-9BE2-2182338BACAD}" type="presParOf" srcId="{7CB079D1-573D-4BE2-A914-8FAC1706CB67}" destId="{C1394BB2-61C9-4386-9EF0-876E16DD5B87}" srcOrd="3" destOrd="0" presId="urn:microsoft.com/office/officeart/2005/8/layout/vList2"/>
    <dgm:cxn modelId="{BCF50BF4-21BC-4B5C-A292-65665542271B}" type="presParOf" srcId="{7CB079D1-573D-4BE2-A914-8FAC1706CB67}" destId="{0A4657DE-E8C0-425C-B86E-EC35885613DD}" srcOrd="4" destOrd="0" presId="urn:microsoft.com/office/officeart/2005/8/layout/vList2"/>
    <dgm:cxn modelId="{27681F81-EE2D-413F-9700-87003FC14F8F}" type="presParOf" srcId="{7CB079D1-573D-4BE2-A914-8FAC1706CB67}" destId="{3DF36DBF-583B-43B1-8F50-05ED26962818}" srcOrd="5" destOrd="0" presId="urn:microsoft.com/office/officeart/2005/8/layout/vList2"/>
    <dgm:cxn modelId="{CBFA0BDE-4D44-4EBD-89BD-9D03CAA34CD3}" type="presParOf" srcId="{7CB079D1-573D-4BE2-A914-8FAC1706CB67}" destId="{0107DD68-B1BE-459E-8C71-D490CE6421E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91D9ED-CED8-41DF-9943-2AE4113BCAB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FCBAD9E-853A-4281-B55A-E61DF34EB9CE}">
      <dgm:prSet/>
      <dgm:spPr/>
      <dgm:t>
        <a:bodyPr/>
        <a:lstStyle/>
        <a:p>
          <a:r>
            <a:rPr lang="en-US"/>
            <a:t>A platform which will help you to connect with similar group of people and provide correct path to learn the courses.</a:t>
          </a:r>
        </a:p>
      </dgm:t>
    </dgm:pt>
    <dgm:pt modelId="{7AA52687-642A-4BF7-AC74-B813E1D57BE5}" type="parTrans" cxnId="{5C1EC7FE-764C-4A18-9F4F-4B591961041A}">
      <dgm:prSet/>
      <dgm:spPr/>
      <dgm:t>
        <a:bodyPr/>
        <a:lstStyle/>
        <a:p>
          <a:endParaRPr lang="en-US"/>
        </a:p>
      </dgm:t>
    </dgm:pt>
    <dgm:pt modelId="{1DBEA844-69EB-442C-B44B-DE2B0114BA6A}" type="sibTrans" cxnId="{5C1EC7FE-764C-4A18-9F4F-4B591961041A}">
      <dgm:prSet/>
      <dgm:spPr/>
      <dgm:t>
        <a:bodyPr/>
        <a:lstStyle/>
        <a:p>
          <a:endParaRPr lang="en-US"/>
        </a:p>
      </dgm:t>
    </dgm:pt>
    <dgm:pt modelId="{9191751A-8BB5-42C0-A480-86D802A5E3B4}">
      <dgm:prSet/>
      <dgm:spPr/>
      <dgm:t>
        <a:bodyPr/>
        <a:lstStyle/>
        <a:p>
          <a:r>
            <a:rPr lang="en-US"/>
            <a:t>The students at the same university will be registering in the application. We collect the user data like their project ideas and interests. When a user is trying to connect with friends, we will suggest the people with similar interests. </a:t>
          </a:r>
        </a:p>
      </dgm:t>
    </dgm:pt>
    <dgm:pt modelId="{27E7F3D6-FFC5-4BA4-B4D9-9D127550E70D}" type="parTrans" cxnId="{357FED5B-8340-4B65-8606-4664C951ECBA}">
      <dgm:prSet/>
      <dgm:spPr/>
      <dgm:t>
        <a:bodyPr/>
        <a:lstStyle/>
        <a:p>
          <a:endParaRPr lang="en-US"/>
        </a:p>
      </dgm:t>
    </dgm:pt>
    <dgm:pt modelId="{D160A2E4-1F3E-4F5A-A066-0670A459ECFD}" type="sibTrans" cxnId="{357FED5B-8340-4B65-8606-4664C951ECBA}">
      <dgm:prSet/>
      <dgm:spPr/>
      <dgm:t>
        <a:bodyPr/>
        <a:lstStyle/>
        <a:p>
          <a:endParaRPr lang="en-US"/>
        </a:p>
      </dgm:t>
    </dgm:pt>
    <dgm:pt modelId="{33954BB2-03AD-4D18-A624-662D62AACF5E}">
      <dgm:prSet/>
      <dgm:spPr/>
      <dgm:t>
        <a:bodyPr/>
        <a:lstStyle/>
        <a:p>
          <a:r>
            <a:rPr lang="en-US"/>
            <a:t>This platform also condenses data and resources from University websites and info groups. This platform also has alumni and existing student’s experiences blog</a:t>
          </a:r>
        </a:p>
      </dgm:t>
    </dgm:pt>
    <dgm:pt modelId="{56FAE6AA-9CBA-470D-97A5-F1BCAED46744}" type="parTrans" cxnId="{E4D7ECBF-5841-4C11-B867-7226346A0353}">
      <dgm:prSet/>
      <dgm:spPr/>
      <dgm:t>
        <a:bodyPr/>
        <a:lstStyle/>
        <a:p>
          <a:endParaRPr lang="en-US"/>
        </a:p>
      </dgm:t>
    </dgm:pt>
    <dgm:pt modelId="{C1701407-A9BF-4594-95B7-AC04A48CB449}" type="sibTrans" cxnId="{E4D7ECBF-5841-4C11-B867-7226346A0353}">
      <dgm:prSet/>
      <dgm:spPr/>
      <dgm:t>
        <a:bodyPr/>
        <a:lstStyle/>
        <a:p>
          <a:endParaRPr lang="en-US"/>
        </a:p>
      </dgm:t>
    </dgm:pt>
    <dgm:pt modelId="{0C6F58C5-4F93-4F4E-B6D7-71931A20C169}" type="pres">
      <dgm:prSet presAssocID="{F891D9ED-CED8-41DF-9943-2AE4113BCABF}" presName="linear" presStyleCnt="0">
        <dgm:presLayoutVars>
          <dgm:animLvl val="lvl"/>
          <dgm:resizeHandles val="exact"/>
        </dgm:presLayoutVars>
      </dgm:prSet>
      <dgm:spPr/>
    </dgm:pt>
    <dgm:pt modelId="{09449F15-C18E-4E49-B777-2E5ABE76D849}" type="pres">
      <dgm:prSet presAssocID="{DFCBAD9E-853A-4281-B55A-E61DF34EB9CE}" presName="parentText" presStyleLbl="node1" presStyleIdx="0" presStyleCnt="3">
        <dgm:presLayoutVars>
          <dgm:chMax val="0"/>
          <dgm:bulletEnabled val="1"/>
        </dgm:presLayoutVars>
      </dgm:prSet>
      <dgm:spPr/>
    </dgm:pt>
    <dgm:pt modelId="{FCC49F5F-D059-47A6-BE25-0A6BAB4D6682}" type="pres">
      <dgm:prSet presAssocID="{1DBEA844-69EB-442C-B44B-DE2B0114BA6A}" presName="spacer" presStyleCnt="0"/>
      <dgm:spPr/>
    </dgm:pt>
    <dgm:pt modelId="{536FDB7C-1274-48B1-A776-1BA34718902F}" type="pres">
      <dgm:prSet presAssocID="{9191751A-8BB5-42C0-A480-86D802A5E3B4}" presName="parentText" presStyleLbl="node1" presStyleIdx="1" presStyleCnt="3">
        <dgm:presLayoutVars>
          <dgm:chMax val="0"/>
          <dgm:bulletEnabled val="1"/>
        </dgm:presLayoutVars>
      </dgm:prSet>
      <dgm:spPr/>
    </dgm:pt>
    <dgm:pt modelId="{FDD61E0A-C671-45BF-8D06-BBD268110685}" type="pres">
      <dgm:prSet presAssocID="{D160A2E4-1F3E-4F5A-A066-0670A459ECFD}" presName="spacer" presStyleCnt="0"/>
      <dgm:spPr/>
    </dgm:pt>
    <dgm:pt modelId="{E20ECFF1-DC88-484B-87E2-DF8C189EA2DB}" type="pres">
      <dgm:prSet presAssocID="{33954BB2-03AD-4D18-A624-662D62AACF5E}" presName="parentText" presStyleLbl="node1" presStyleIdx="2" presStyleCnt="3">
        <dgm:presLayoutVars>
          <dgm:chMax val="0"/>
          <dgm:bulletEnabled val="1"/>
        </dgm:presLayoutVars>
      </dgm:prSet>
      <dgm:spPr/>
    </dgm:pt>
  </dgm:ptLst>
  <dgm:cxnLst>
    <dgm:cxn modelId="{357FED5B-8340-4B65-8606-4664C951ECBA}" srcId="{F891D9ED-CED8-41DF-9943-2AE4113BCABF}" destId="{9191751A-8BB5-42C0-A480-86D802A5E3B4}" srcOrd="1" destOrd="0" parTransId="{27E7F3D6-FFC5-4BA4-B4D9-9D127550E70D}" sibTransId="{D160A2E4-1F3E-4F5A-A066-0670A459ECFD}"/>
    <dgm:cxn modelId="{C13668AA-8E97-46EB-B7A5-AEA6245E96B6}" type="presOf" srcId="{9191751A-8BB5-42C0-A480-86D802A5E3B4}" destId="{536FDB7C-1274-48B1-A776-1BA34718902F}" srcOrd="0" destOrd="0" presId="urn:microsoft.com/office/officeart/2005/8/layout/vList2"/>
    <dgm:cxn modelId="{B2EE15B3-DA32-45F7-8A5B-FFFCF890FB1E}" type="presOf" srcId="{33954BB2-03AD-4D18-A624-662D62AACF5E}" destId="{E20ECFF1-DC88-484B-87E2-DF8C189EA2DB}" srcOrd="0" destOrd="0" presId="urn:microsoft.com/office/officeart/2005/8/layout/vList2"/>
    <dgm:cxn modelId="{E4D7ECBF-5841-4C11-B867-7226346A0353}" srcId="{F891D9ED-CED8-41DF-9943-2AE4113BCABF}" destId="{33954BB2-03AD-4D18-A624-662D62AACF5E}" srcOrd="2" destOrd="0" parTransId="{56FAE6AA-9CBA-470D-97A5-F1BCAED46744}" sibTransId="{C1701407-A9BF-4594-95B7-AC04A48CB449}"/>
    <dgm:cxn modelId="{84FCC4D6-C1E5-425C-A945-620F0CEA8C43}" type="presOf" srcId="{F891D9ED-CED8-41DF-9943-2AE4113BCABF}" destId="{0C6F58C5-4F93-4F4E-B6D7-71931A20C169}" srcOrd="0" destOrd="0" presId="urn:microsoft.com/office/officeart/2005/8/layout/vList2"/>
    <dgm:cxn modelId="{7F1390D7-60EF-463F-A5BE-B5B3AC452D55}" type="presOf" srcId="{DFCBAD9E-853A-4281-B55A-E61DF34EB9CE}" destId="{09449F15-C18E-4E49-B777-2E5ABE76D849}" srcOrd="0" destOrd="0" presId="urn:microsoft.com/office/officeart/2005/8/layout/vList2"/>
    <dgm:cxn modelId="{5C1EC7FE-764C-4A18-9F4F-4B591961041A}" srcId="{F891D9ED-CED8-41DF-9943-2AE4113BCABF}" destId="{DFCBAD9E-853A-4281-B55A-E61DF34EB9CE}" srcOrd="0" destOrd="0" parTransId="{7AA52687-642A-4BF7-AC74-B813E1D57BE5}" sibTransId="{1DBEA844-69EB-442C-B44B-DE2B0114BA6A}"/>
    <dgm:cxn modelId="{37E97562-FC13-4D34-AD5A-283BCE310CA7}" type="presParOf" srcId="{0C6F58C5-4F93-4F4E-B6D7-71931A20C169}" destId="{09449F15-C18E-4E49-B777-2E5ABE76D849}" srcOrd="0" destOrd="0" presId="urn:microsoft.com/office/officeart/2005/8/layout/vList2"/>
    <dgm:cxn modelId="{4427BBCC-ECE1-4FA6-B627-696C9B4135BC}" type="presParOf" srcId="{0C6F58C5-4F93-4F4E-B6D7-71931A20C169}" destId="{FCC49F5F-D059-47A6-BE25-0A6BAB4D6682}" srcOrd="1" destOrd="0" presId="urn:microsoft.com/office/officeart/2005/8/layout/vList2"/>
    <dgm:cxn modelId="{2FF9A4E2-806F-42B3-A04B-B7D6745544C0}" type="presParOf" srcId="{0C6F58C5-4F93-4F4E-B6D7-71931A20C169}" destId="{536FDB7C-1274-48B1-A776-1BA34718902F}" srcOrd="2" destOrd="0" presId="urn:microsoft.com/office/officeart/2005/8/layout/vList2"/>
    <dgm:cxn modelId="{DE672F47-7F27-4341-9FA6-4E871673B832}" type="presParOf" srcId="{0C6F58C5-4F93-4F4E-B6D7-71931A20C169}" destId="{FDD61E0A-C671-45BF-8D06-BBD268110685}" srcOrd="3" destOrd="0" presId="urn:microsoft.com/office/officeart/2005/8/layout/vList2"/>
    <dgm:cxn modelId="{19328089-AE4A-4771-9611-96CB710B0F46}" type="presParOf" srcId="{0C6F58C5-4F93-4F4E-B6D7-71931A20C169}" destId="{E20ECFF1-DC88-484B-87E2-DF8C189EA2D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C56A94-7CA9-497E-A22F-242C181A498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758AC1F-528E-45DD-9E5B-103D1688BD5C}">
      <dgm:prSet/>
      <dgm:spPr/>
      <dgm:t>
        <a:bodyPr/>
        <a:lstStyle/>
        <a:p>
          <a:r>
            <a:rPr lang="en-US"/>
            <a:t>Create user profiles</a:t>
          </a:r>
        </a:p>
      </dgm:t>
    </dgm:pt>
    <dgm:pt modelId="{8E399CD6-DE08-4E30-81B0-94E0FA8D0E98}" type="parTrans" cxnId="{B3EE1D62-CF9A-427C-A261-295214B52A0A}">
      <dgm:prSet/>
      <dgm:spPr/>
      <dgm:t>
        <a:bodyPr/>
        <a:lstStyle/>
        <a:p>
          <a:endParaRPr lang="en-US"/>
        </a:p>
      </dgm:t>
    </dgm:pt>
    <dgm:pt modelId="{43E5F9E5-9783-4D29-8DE8-3B377DB95DFE}" type="sibTrans" cxnId="{B3EE1D62-CF9A-427C-A261-295214B52A0A}">
      <dgm:prSet/>
      <dgm:spPr/>
      <dgm:t>
        <a:bodyPr/>
        <a:lstStyle/>
        <a:p>
          <a:endParaRPr lang="en-US"/>
        </a:p>
      </dgm:t>
    </dgm:pt>
    <dgm:pt modelId="{DC5F86FC-E52F-4E2F-A165-DB9731EA6062}">
      <dgm:prSet/>
      <dgm:spPr/>
      <dgm:t>
        <a:bodyPr/>
        <a:lstStyle/>
        <a:p>
          <a:r>
            <a:rPr lang="en-US"/>
            <a:t>Create course groups </a:t>
          </a:r>
        </a:p>
      </dgm:t>
    </dgm:pt>
    <dgm:pt modelId="{F87770CC-2CD3-4445-B988-FA775773182F}" type="parTrans" cxnId="{52433077-5BEC-44BF-AF2D-BE7A59774A63}">
      <dgm:prSet/>
      <dgm:spPr/>
      <dgm:t>
        <a:bodyPr/>
        <a:lstStyle/>
        <a:p>
          <a:endParaRPr lang="en-US"/>
        </a:p>
      </dgm:t>
    </dgm:pt>
    <dgm:pt modelId="{B2E072B7-57D6-4A99-978A-BF3CF07A3158}" type="sibTrans" cxnId="{52433077-5BEC-44BF-AF2D-BE7A59774A63}">
      <dgm:prSet/>
      <dgm:spPr/>
      <dgm:t>
        <a:bodyPr/>
        <a:lstStyle/>
        <a:p>
          <a:endParaRPr lang="en-US"/>
        </a:p>
      </dgm:t>
    </dgm:pt>
    <dgm:pt modelId="{8807434F-502C-427D-A6B1-01CD4B7962B2}">
      <dgm:prSet/>
      <dgm:spPr/>
      <dgm:t>
        <a:bodyPr/>
        <a:lstStyle/>
        <a:p>
          <a:r>
            <a:rPr lang="en-US"/>
            <a:t>Join and participate in discussions</a:t>
          </a:r>
        </a:p>
      </dgm:t>
    </dgm:pt>
    <dgm:pt modelId="{691ADD07-61EC-41CB-8EDD-CDD5F6B5E477}" type="parTrans" cxnId="{183B6482-DFC0-46DF-BF5C-28ECC73B11CB}">
      <dgm:prSet/>
      <dgm:spPr/>
      <dgm:t>
        <a:bodyPr/>
        <a:lstStyle/>
        <a:p>
          <a:endParaRPr lang="en-US"/>
        </a:p>
      </dgm:t>
    </dgm:pt>
    <dgm:pt modelId="{4D543C49-D2FC-47FB-9B29-877B9FA4D5AE}" type="sibTrans" cxnId="{183B6482-DFC0-46DF-BF5C-28ECC73B11CB}">
      <dgm:prSet/>
      <dgm:spPr/>
      <dgm:t>
        <a:bodyPr/>
        <a:lstStyle/>
        <a:p>
          <a:endParaRPr lang="en-US"/>
        </a:p>
      </dgm:t>
    </dgm:pt>
    <dgm:pt modelId="{76AF02BF-8052-44C0-BA1B-6EBD5456910A}">
      <dgm:prSet/>
      <dgm:spPr/>
      <dgm:t>
        <a:bodyPr/>
        <a:lstStyle/>
        <a:p>
          <a:r>
            <a:rPr lang="en-US"/>
            <a:t>Student’s blogs and publications</a:t>
          </a:r>
        </a:p>
      </dgm:t>
    </dgm:pt>
    <dgm:pt modelId="{B339338D-24E8-477A-992A-68F86120035F}" type="parTrans" cxnId="{017E3236-E25C-4F11-91AD-7F3A9E61EAFF}">
      <dgm:prSet/>
      <dgm:spPr/>
      <dgm:t>
        <a:bodyPr/>
        <a:lstStyle/>
        <a:p>
          <a:endParaRPr lang="en-US"/>
        </a:p>
      </dgm:t>
    </dgm:pt>
    <dgm:pt modelId="{CF88C657-048B-4CB6-BA07-299F192CDF2D}" type="sibTrans" cxnId="{017E3236-E25C-4F11-91AD-7F3A9E61EAFF}">
      <dgm:prSet/>
      <dgm:spPr/>
      <dgm:t>
        <a:bodyPr/>
        <a:lstStyle/>
        <a:p>
          <a:endParaRPr lang="en-US"/>
        </a:p>
      </dgm:t>
    </dgm:pt>
    <dgm:pt modelId="{4D5DA72B-8449-4B66-A465-6FE57595C344}">
      <dgm:prSet/>
      <dgm:spPr/>
      <dgm:t>
        <a:bodyPr/>
        <a:lstStyle/>
        <a:p>
          <a:r>
            <a:rPr lang="en-US"/>
            <a:t>Connect with people of similar interests</a:t>
          </a:r>
        </a:p>
      </dgm:t>
    </dgm:pt>
    <dgm:pt modelId="{F10613CF-7172-438F-B727-903320FCA69E}" type="parTrans" cxnId="{18E6CF2D-568A-4A69-BDAE-17C30FC04C75}">
      <dgm:prSet/>
      <dgm:spPr/>
      <dgm:t>
        <a:bodyPr/>
        <a:lstStyle/>
        <a:p>
          <a:endParaRPr lang="en-US"/>
        </a:p>
      </dgm:t>
    </dgm:pt>
    <dgm:pt modelId="{688A0A16-9ED8-4296-91BB-7ED17BEDFDC7}" type="sibTrans" cxnId="{18E6CF2D-568A-4A69-BDAE-17C30FC04C75}">
      <dgm:prSet/>
      <dgm:spPr/>
      <dgm:t>
        <a:bodyPr/>
        <a:lstStyle/>
        <a:p>
          <a:endParaRPr lang="en-US"/>
        </a:p>
      </dgm:t>
    </dgm:pt>
    <dgm:pt modelId="{F285E0E9-62D7-4B07-B881-607E1477A8BA}">
      <dgm:prSet/>
      <dgm:spPr/>
      <dgm:t>
        <a:bodyPr/>
        <a:lstStyle/>
        <a:p>
          <a:r>
            <a:rPr lang="en-US"/>
            <a:t>Visualizations of the alumni success path over the course</a:t>
          </a:r>
        </a:p>
      </dgm:t>
    </dgm:pt>
    <dgm:pt modelId="{9C51FFDE-97E1-4986-8AB6-1D3DBDD579C5}" type="parTrans" cxnId="{0A360B0A-9497-4D5B-8689-F075C1B4DA4F}">
      <dgm:prSet/>
      <dgm:spPr/>
      <dgm:t>
        <a:bodyPr/>
        <a:lstStyle/>
        <a:p>
          <a:endParaRPr lang="en-US"/>
        </a:p>
      </dgm:t>
    </dgm:pt>
    <dgm:pt modelId="{D52810D9-4F6B-458A-9719-814FBECD0D84}" type="sibTrans" cxnId="{0A360B0A-9497-4D5B-8689-F075C1B4DA4F}">
      <dgm:prSet/>
      <dgm:spPr/>
      <dgm:t>
        <a:bodyPr/>
        <a:lstStyle/>
        <a:p>
          <a:endParaRPr lang="en-US"/>
        </a:p>
      </dgm:t>
    </dgm:pt>
    <dgm:pt modelId="{81E7FA0F-0E8B-470B-88DC-44A9415365AE}">
      <dgm:prSet/>
      <dgm:spPr/>
      <dgm:t>
        <a:bodyPr/>
        <a:lstStyle/>
        <a:p>
          <a:r>
            <a:rPr lang="en-US"/>
            <a:t>Open Q&amp;A Forum</a:t>
          </a:r>
        </a:p>
      </dgm:t>
    </dgm:pt>
    <dgm:pt modelId="{E9CF4FD4-21B3-4468-BC23-D277BAB6C8D9}" type="parTrans" cxnId="{6F2DA9A7-6D94-4EDD-804C-3D679EF8C7A8}">
      <dgm:prSet/>
      <dgm:spPr/>
      <dgm:t>
        <a:bodyPr/>
        <a:lstStyle/>
        <a:p>
          <a:endParaRPr lang="en-US"/>
        </a:p>
      </dgm:t>
    </dgm:pt>
    <dgm:pt modelId="{073AEB50-4A0B-4165-BE07-7A425DA50786}" type="sibTrans" cxnId="{6F2DA9A7-6D94-4EDD-804C-3D679EF8C7A8}">
      <dgm:prSet/>
      <dgm:spPr/>
      <dgm:t>
        <a:bodyPr/>
        <a:lstStyle/>
        <a:p>
          <a:endParaRPr lang="en-US"/>
        </a:p>
      </dgm:t>
    </dgm:pt>
    <dgm:pt modelId="{7EACDDE1-97C9-4B1F-89D3-F789DBDC98DA}">
      <dgm:prSet/>
      <dgm:spPr/>
      <dgm:t>
        <a:bodyPr/>
        <a:lstStyle/>
        <a:p>
          <a:r>
            <a:rPr lang="en-US"/>
            <a:t>Announcements with notifications</a:t>
          </a:r>
        </a:p>
      </dgm:t>
    </dgm:pt>
    <dgm:pt modelId="{09F22BDA-DC34-489D-8662-15FAB030A0C6}" type="parTrans" cxnId="{1C416EA9-1E2B-4F09-95F2-0B83FFD859DC}">
      <dgm:prSet/>
      <dgm:spPr/>
      <dgm:t>
        <a:bodyPr/>
        <a:lstStyle/>
        <a:p>
          <a:endParaRPr lang="en-US"/>
        </a:p>
      </dgm:t>
    </dgm:pt>
    <dgm:pt modelId="{F10974AC-9379-4409-B44A-C30C8DDFF36A}" type="sibTrans" cxnId="{1C416EA9-1E2B-4F09-95F2-0B83FFD859DC}">
      <dgm:prSet/>
      <dgm:spPr/>
      <dgm:t>
        <a:bodyPr/>
        <a:lstStyle/>
        <a:p>
          <a:endParaRPr lang="en-US"/>
        </a:p>
      </dgm:t>
    </dgm:pt>
    <dgm:pt modelId="{A3A39B31-7A42-470D-9912-4252A432C82F}" type="pres">
      <dgm:prSet presAssocID="{E4C56A94-7CA9-497E-A22F-242C181A4987}" presName="root" presStyleCnt="0">
        <dgm:presLayoutVars>
          <dgm:dir/>
          <dgm:resizeHandles val="exact"/>
        </dgm:presLayoutVars>
      </dgm:prSet>
      <dgm:spPr/>
    </dgm:pt>
    <dgm:pt modelId="{A5D1684A-8839-4256-8D4B-F8E06423EF7F}" type="pres">
      <dgm:prSet presAssocID="{E4C56A94-7CA9-497E-A22F-242C181A4987}" presName="container" presStyleCnt="0">
        <dgm:presLayoutVars>
          <dgm:dir/>
          <dgm:resizeHandles val="exact"/>
        </dgm:presLayoutVars>
      </dgm:prSet>
      <dgm:spPr/>
    </dgm:pt>
    <dgm:pt modelId="{85D6986E-5912-4728-A11A-86270B14C049}" type="pres">
      <dgm:prSet presAssocID="{9758AC1F-528E-45DD-9E5B-103D1688BD5C}" presName="compNode" presStyleCnt="0"/>
      <dgm:spPr/>
    </dgm:pt>
    <dgm:pt modelId="{FB0778B7-B9E6-468E-8861-02F9DE41EE3C}" type="pres">
      <dgm:prSet presAssocID="{9758AC1F-528E-45DD-9E5B-103D1688BD5C}" presName="iconBgRect" presStyleLbl="bgShp" presStyleIdx="0" presStyleCnt="8"/>
      <dgm:spPr/>
    </dgm:pt>
    <dgm:pt modelId="{44945E3D-ED11-4E5D-B6AE-EE174C6A31CA}" type="pres">
      <dgm:prSet presAssocID="{9758AC1F-528E-45DD-9E5B-103D1688BD5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BAF434E5-4697-49B5-9B97-ADB919964C63}" type="pres">
      <dgm:prSet presAssocID="{9758AC1F-528E-45DD-9E5B-103D1688BD5C}" presName="spaceRect" presStyleCnt="0"/>
      <dgm:spPr/>
    </dgm:pt>
    <dgm:pt modelId="{6A847EEE-799F-419D-865F-B9D7D47B5FF4}" type="pres">
      <dgm:prSet presAssocID="{9758AC1F-528E-45DD-9E5B-103D1688BD5C}" presName="textRect" presStyleLbl="revTx" presStyleIdx="0" presStyleCnt="8">
        <dgm:presLayoutVars>
          <dgm:chMax val="1"/>
          <dgm:chPref val="1"/>
        </dgm:presLayoutVars>
      </dgm:prSet>
      <dgm:spPr/>
    </dgm:pt>
    <dgm:pt modelId="{7E2B656B-8C1C-4647-944D-0BFEC691B6E0}" type="pres">
      <dgm:prSet presAssocID="{43E5F9E5-9783-4D29-8DE8-3B377DB95DFE}" presName="sibTrans" presStyleLbl="sibTrans2D1" presStyleIdx="0" presStyleCnt="0"/>
      <dgm:spPr/>
    </dgm:pt>
    <dgm:pt modelId="{C0CCBBA0-8015-4BD3-89AF-05467C79E92B}" type="pres">
      <dgm:prSet presAssocID="{DC5F86FC-E52F-4E2F-A165-DB9731EA6062}" presName="compNode" presStyleCnt="0"/>
      <dgm:spPr/>
    </dgm:pt>
    <dgm:pt modelId="{9EF6D457-AEC1-48B8-B865-D461B96811D1}" type="pres">
      <dgm:prSet presAssocID="{DC5F86FC-E52F-4E2F-A165-DB9731EA6062}" presName="iconBgRect" presStyleLbl="bgShp" presStyleIdx="1" presStyleCnt="8"/>
      <dgm:spPr/>
    </dgm:pt>
    <dgm:pt modelId="{8C13E526-4571-4A6F-B37F-C1ACBD1694A0}" type="pres">
      <dgm:prSet presAssocID="{DC5F86FC-E52F-4E2F-A165-DB9731EA606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FF254690-C67B-4CAE-B22E-118133483BB4}" type="pres">
      <dgm:prSet presAssocID="{DC5F86FC-E52F-4E2F-A165-DB9731EA6062}" presName="spaceRect" presStyleCnt="0"/>
      <dgm:spPr/>
    </dgm:pt>
    <dgm:pt modelId="{738FDCF2-BB4F-4740-BEB9-C4CA23260393}" type="pres">
      <dgm:prSet presAssocID="{DC5F86FC-E52F-4E2F-A165-DB9731EA6062}" presName="textRect" presStyleLbl="revTx" presStyleIdx="1" presStyleCnt="8">
        <dgm:presLayoutVars>
          <dgm:chMax val="1"/>
          <dgm:chPref val="1"/>
        </dgm:presLayoutVars>
      </dgm:prSet>
      <dgm:spPr/>
    </dgm:pt>
    <dgm:pt modelId="{EE5E74E2-C49B-4068-974A-2CB47E633A77}" type="pres">
      <dgm:prSet presAssocID="{B2E072B7-57D6-4A99-978A-BF3CF07A3158}" presName="sibTrans" presStyleLbl="sibTrans2D1" presStyleIdx="0" presStyleCnt="0"/>
      <dgm:spPr/>
    </dgm:pt>
    <dgm:pt modelId="{6307F2CB-BF9C-484A-A5AE-A091DD7439C0}" type="pres">
      <dgm:prSet presAssocID="{8807434F-502C-427D-A6B1-01CD4B7962B2}" presName="compNode" presStyleCnt="0"/>
      <dgm:spPr/>
    </dgm:pt>
    <dgm:pt modelId="{0B0A0E84-8754-4810-A5E0-252D5689492B}" type="pres">
      <dgm:prSet presAssocID="{8807434F-502C-427D-A6B1-01CD4B7962B2}" presName="iconBgRect" presStyleLbl="bgShp" presStyleIdx="2" presStyleCnt="8"/>
      <dgm:spPr/>
    </dgm:pt>
    <dgm:pt modelId="{6D1870A3-1399-4F7C-AA4B-5F0A5BC0E614}" type="pres">
      <dgm:prSet presAssocID="{8807434F-502C-427D-A6B1-01CD4B7962B2}"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71829A51-FC63-4BF7-9FDB-4235DA12C631}" type="pres">
      <dgm:prSet presAssocID="{8807434F-502C-427D-A6B1-01CD4B7962B2}" presName="spaceRect" presStyleCnt="0"/>
      <dgm:spPr/>
    </dgm:pt>
    <dgm:pt modelId="{D52C7A74-2716-45FF-BE1E-EFE26973EB69}" type="pres">
      <dgm:prSet presAssocID="{8807434F-502C-427D-A6B1-01CD4B7962B2}" presName="textRect" presStyleLbl="revTx" presStyleIdx="2" presStyleCnt="8">
        <dgm:presLayoutVars>
          <dgm:chMax val="1"/>
          <dgm:chPref val="1"/>
        </dgm:presLayoutVars>
      </dgm:prSet>
      <dgm:spPr/>
    </dgm:pt>
    <dgm:pt modelId="{FF5B3A93-369E-45EB-A520-4DA594D6AEC0}" type="pres">
      <dgm:prSet presAssocID="{4D543C49-D2FC-47FB-9B29-877B9FA4D5AE}" presName="sibTrans" presStyleLbl="sibTrans2D1" presStyleIdx="0" presStyleCnt="0"/>
      <dgm:spPr/>
    </dgm:pt>
    <dgm:pt modelId="{2DB08084-71A6-4A7A-A56B-A6515FA2CDE3}" type="pres">
      <dgm:prSet presAssocID="{76AF02BF-8052-44C0-BA1B-6EBD5456910A}" presName="compNode" presStyleCnt="0"/>
      <dgm:spPr/>
    </dgm:pt>
    <dgm:pt modelId="{F4D375F6-BAFF-41D3-BEE2-381D1E42B09C}" type="pres">
      <dgm:prSet presAssocID="{76AF02BF-8052-44C0-BA1B-6EBD5456910A}" presName="iconBgRect" presStyleLbl="bgShp" presStyleIdx="3" presStyleCnt="8"/>
      <dgm:spPr/>
    </dgm:pt>
    <dgm:pt modelId="{E276BCB9-FE88-4A6F-A2D5-596973B3E6CB}" type="pres">
      <dgm:prSet presAssocID="{76AF02BF-8052-44C0-BA1B-6EBD5456910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B3F0367E-9EB3-4A0B-AA60-513E571DD406}" type="pres">
      <dgm:prSet presAssocID="{76AF02BF-8052-44C0-BA1B-6EBD5456910A}" presName="spaceRect" presStyleCnt="0"/>
      <dgm:spPr/>
    </dgm:pt>
    <dgm:pt modelId="{29B3D4A1-21CE-4E98-A049-48EFBEE6F504}" type="pres">
      <dgm:prSet presAssocID="{76AF02BF-8052-44C0-BA1B-6EBD5456910A}" presName="textRect" presStyleLbl="revTx" presStyleIdx="3" presStyleCnt="8">
        <dgm:presLayoutVars>
          <dgm:chMax val="1"/>
          <dgm:chPref val="1"/>
        </dgm:presLayoutVars>
      </dgm:prSet>
      <dgm:spPr/>
    </dgm:pt>
    <dgm:pt modelId="{F4553570-CDEC-459E-B24D-095CA1E922D6}" type="pres">
      <dgm:prSet presAssocID="{CF88C657-048B-4CB6-BA07-299F192CDF2D}" presName="sibTrans" presStyleLbl="sibTrans2D1" presStyleIdx="0" presStyleCnt="0"/>
      <dgm:spPr/>
    </dgm:pt>
    <dgm:pt modelId="{FA6D31A5-B010-4361-A58F-D1C5A479D167}" type="pres">
      <dgm:prSet presAssocID="{4D5DA72B-8449-4B66-A465-6FE57595C344}" presName="compNode" presStyleCnt="0"/>
      <dgm:spPr/>
    </dgm:pt>
    <dgm:pt modelId="{67D6DBD4-A12F-46E1-964E-B659B2BD2ADB}" type="pres">
      <dgm:prSet presAssocID="{4D5DA72B-8449-4B66-A465-6FE57595C344}" presName="iconBgRect" presStyleLbl="bgShp" presStyleIdx="4" presStyleCnt="8"/>
      <dgm:spPr/>
    </dgm:pt>
    <dgm:pt modelId="{5D69FF77-E7F2-4DD5-ADE9-CBF215F498EE}" type="pres">
      <dgm:prSet presAssocID="{4D5DA72B-8449-4B66-A465-6FE57595C34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oup"/>
        </a:ext>
      </dgm:extLst>
    </dgm:pt>
    <dgm:pt modelId="{A0CD6292-9606-49F3-ACA8-E30A1CA90070}" type="pres">
      <dgm:prSet presAssocID="{4D5DA72B-8449-4B66-A465-6FE57595C344}" presName="spaceRect" presStyleCnt="0"/>
      <dgm:spPr/>
    </dgm:pt>
    <dgm:pt modelId="{0AD2C05E-DCD4-433D-9BB0-28ABDCE924EB}" type="pres">
      <dgm:prSet presAssocID="{4D5DA72B-8449-4B66-A465-6FE57595C344}" presName="textRect" presStyleLbl="revTx" presStyleIdx="4" presStyleCnt="8">
        <dgm:presLayoutVars>
          <dgm:chMax val="1"/>
          <dgm:chPref val="1"/>
        </dgm:presLayoutVars>
      </dgm:prSet>
      <dgm:spPr/>
    </dgm:pt>
    <dgm:pt modelId="{C85652CC-D75D-482C-B2B0-5CADA43C377E}" type="pres">
      <dgm:prSet presAssocID="{688A0A16-9ED8-4296-91BB-7ED17BEDFDC7}" presName="sibTrans" presStyleLbl="sibTrans2D1" presStyleIdx="0" presStyleCnt="0"/>
      <dgm:spPr/>
    </dgm:pt>
    <dgm:pt modelId="{528AB8A9-49E9-4F81-A568-3CD3F24026F3}" type="pres">
      <dgm:prSet presAssocID="{F285E0E9-62D7-4B07-B881-607E1477A8BA}" presName="compNode" presStyleCnt="0"/>
      <dgm:spPr/>
    </dgm:pt>
    <dgm:pt modelId="{407FD6EF-CF73-4730-B61B-5EE8A4EFAA2C}" type="pres">
      <dgm:prSet presAssocID="{F285E0E9-62D7-4B07-B881-607E1477A8BA}" presName="iconBgRect" presStyleLbl="bgShp" presStyleIdx="5" presStyleCnt="8"/>
      <dgm:spPr/>
    </dgm:pt>
    <dgm:pt modelId="{2F3150A4-FFD6-412F-AB71-99305EB5C5D5}" type="pres">
      <dgm:prSet presAssocID="{F285E0E9-62D7-4B07-B881-607E1477A8B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E3F28F09-5BB6-4130-8543-DA338C5C3657}" type="pres">
      <dgm:prSet presAssocID="{F285E0E9-62D7-4B07-B881-607E1477A8BA}" presName="spaceRect" presStyleCnt="0"/>
      <dgm:spPr/>
    </dgm:pt>
    <dgm:pt modelId="{5F234338-D72F-4336-8885-ECC835AF61CD}" type="pres">
      <dgm:prSet presAssocID="{F285E0E9-62D7-4B07-B881-607E1477A8BA}" presName="textRect" presStyleLbl="revTx" presStyleIdx="5" presStyleCnt="8">
        <dgm:presLayoutVars>
          <dgm:chMax val="1"/>
          <dgm:chPref val="1"/>
        </dgm:presLayoutVars>
      </dgm:prSet>
      <dgm:spPr/>
    </dgm:pt>
    <dgm:pt modelId="{0707CC25-FCC0-43E2-94DD-765B8EB9EC2E}" type="pres">
      <dgm:prSet presAssocID="{D52810D9-4F6B-458A-9719-814FBECD0D84}" presName="sibTrans" presStyleLbl="sibTrans2D1" presStyleIdx="0" presStyleCnt="0"/>
      <dgm:spPr/>
    </dgm:pt>
    <dgm:pt modelId="{B6CF9273-F103-4815-9B29-2199C09D0D03}" type="pres">
      <dgm:prSet presAssocID="{81E7FA0F-0E8B-470B-88DC-44A9415365AE}" presName="compNode" presStyleCnt="0"/>
      <dgm:spPr/>
    </dgm:pt>
    <dgm:pt modelId="{DCBE9AA3-B840-4DC7-B63B-4DB7E93B2A81}" type="pres">
      <dgm:prSet presAssocID="{81E7FA0F-0E8B-470B-88DC-44A9415365AE}" presName="iconBgRect" presStyleLbl="bgShp" presStyleIdx="6" presStyleCnt="8"/>
      <dgm:spPr/>
    </dgm:pt>
    <dgm:pt modelId="{8B915FFF-4212-415B-939A-D0545584882D}" type="pres">
      <dgm:prSet presAssocID="{81E7FA0F-0E8B-470B-88DC-44A9415365A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at"/>
        </a:ext>
      </dgm:extLst>
    </dgm:pt>
    <dgm:pt modelId="{943A2F25-6473-4535-8F3D-E111F04616AC}" type="pres">
      <dgm:prSet presAssocID="{81E7FA0F-0E8B-470B-88DC-44A9415365AE}" presName="spaceRect" presStyleCnt="0"/>
      <dgm:spPr/>
    </dgm:pt>
    <dgm:pt modelId="{DBA3332E-1126-4937-BD42-5DE2D6BD0B51}" type="pres">
      <dgm:prSet presAssocID="{81E7FA0F-0E8B-470B-88DC-44A9415365AE}" presName="textRect" presStyleLbl="revTx" presStyleIdx="6" presStyleCnt="8">
        <dgm:presLayoutVars>
          <dgm:chMax val="1"/>
          <dgm:chPref val="1"/>
        </dgm:presLayoutVars>
      </dgm:prSet>
      <dgm:spPr/>
    </dgm:pt>
    <dgm:pt modelId="{3C93DE56-A829-49B2-B0CB-5C3D35720D17}" type="pres">
      <dgm:prSet presAssocID="{073AEB50-4A0B-4165-BE07-7A425DA50786}" presName="sibTrans" presStyleLbl="sibTrans2D1" presStyleIdx="0" presStyleCnt="0"/>
      <dgm:spPr/>
    </dgm:pt>
    <dgm:pt modelId="{8A322FD4-8C90-4A3B-85AE-F4E611E5F1DD}" type="pres">
      <dgm:prSet presAssocID="{7EACDDE1-97C9-4B1F-89D3-F789DBDC98DA}" presName="compNode" presStyleCnt="0"/>
      <dgm:spPr/>
    </dgm:pt>
    <dgm:pt modelId="{726A034C-F456-44B1-8C56-F1C2E3A4D373}" type="pres">
      <dgm:prSet presAssocID="{7EACDDE1-97C9-4B1F-89D3-F789DBDC98DA}" presName="iconBgRect" presStyleLbl="bgShp" presStyleIdx="7" presStyleCnt="8"/>
      <dgm:spPr/>
    </dgm:pt>
    <dgm:pt modelId="{CC848E01-2FBA-48BE-A066-8348A161BD03}" type="pres">
      <dgm:prSet presAssocID="{7EACDDE1-97C9-4B1F-89D3-F789DBDC98D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egaphone"/>
        </a:ext>
      </dgm:extLst>
    </dgm:pt>
    <dgm:pt modelId="{C56A28A7-AB8F-4A47-A0CB-4B95663A8F56}" type="pres">
      <dgm:prSet presAssocID="{7EACDDE1-97C9-4B1F-89D3-F789DBDC98DA}" presName="spaceRect" presStyleCnt="0"/>
      <dgm:spPr/>
    </dgm:pt>
    <dgm:pt modelId="{4FA9BA41-5B5C-48CC-8589-C8B83D666D7E}" type="pres">
      <dgm:prSet presAssocID="{7EACDDE1-97C9-4B1F-89D3-F789DBDC98DA}" presName="textRect" presStyleLbl="revTx" presStyleIdx="7" presStyleCnt="8">
        <dgm:presLayoutVars>
          <dgm:chMax val="1"/>
          <dgm:chPref val="1"/>
        </dgm:presLayoutVars>
      </dgm:prSet>
      <dgm:spPr/>
    </dgm:pt>
  </dgm:ptLst>
  <dgm:cxnLst>
    <dgm:cxn modelId="{B3D87202-4A9A-41D4-821A-313D0E41BF37}" type="presOf" srcId="{E4C56A94-7CA9-497E-A22F-242C181A4987}" destId="{A3A39B31-7A42-470D-9912-4252A432C82F}" srcOrd="0" destOrd="0" presId="urn:microsoft.com/office/officeart/2018/2/layout/IconCircleList"/>
    <dgm:cxn modelId="{3869D203-6AF5-4886-9948-D26FBA0A0C3B}" type="presOf" srcId="{8807434F-502C-427D-A6B1-01CD4B7962B2}" destId="{D52C7A74-2716-45FF-BE1E-EFE26973EB69}" srcOrd="0" destOrd="0" presId="urn:microsoft.com/office/officeart/2018/2/layout/IconCircleList"/>
    <dgm:cxn modelId="{48D2FF07-9D4B-4884-998C-FDB0943ECC8D}" type="presOf" srcId="{073AEB50-4A0B-4165-BE07-7A425DA50786}" destId="{3C93DE56-A829-49B2-B0CB-5C3D35720D17}" srcOrd="0" destOrd="0" presId="urn:microsoft.com/office/officeart/2018/2/layout/IconCircleList"/>
    <dgm:cxn modelId="{0A360B0A-9497-4D5B-8689-F075C1B4DA4F}" srcId="{E4C56A94-7CA9-497E-A22F-242C181A4987}" destId="{F285E0E9-62D7-4B07-B881-607E1477A8BA}" srcOrd="5" destOrd="0" parTransId="{9C51FFDE-97E1-4986-8AB6-1D3DBDD579C5}" sibTransId="{D52810D9-4F6B-458A-9719-814FBECD0D84}"/>
    <dgm:cxn modelId="{8231310E-B5C5-4949-8DDB-D3502C12C24D}" type="presOf" srcId="{DC5F86FC-E52F-4E2F-A165-DB9731EA6062}" destId="{738FDCF2-BB4F-4740-BEB9-C4CA23260393}" srcOrd="0" destOrd="0" presId="urn:microsoft.com/office/officeart/2018/2/layout/IconCircleList"/>
    <dgm:cxn modelId="{F5521D20-D6CD-4FA4-89AD-50A4A552CCB9}" type="presOf" srcId="{81E7FA0F-0E8B-470B-88DC-44A9415365AE}" destId="{DBA3332E-1126-4937-BD42-5DE2D6BD0B51}" srcOrd="0" destOrd="0" presId="urn:microsoft.com/office/officeart/2018/2/layout/IconCircleList"/>
    <dgm:cxn modelId="{18E6CF2D-568A-4A69-BDAE-17C30FC04C75}" srcId="{E4C56A94-7CA9-497E-A22F-242C181A4987}" destId="{4D5DA72B-8449-4B66-A465-6FE57595C344}" srcOrd="4" destOrd="0" parTransId="{F10613CF-7172-438F-B727-903320FCA69E}" sibTransId="{688A0A16-9ED8-4296-91BB-7ED17BEDFDC7}"/>
    <dgm:cxn modelId="{BF4BA02E-5386-4BC9-B95C-A05C49A9B32E}" type="presOf" srcId="{B2E072B7-57D6-4A99-978A-BF3CF07A3158}" destId="{EE5E74E2-C49B-4068-974A-2CB47E633A77}" srcOrd="0" destOrd="0" presId="urn:microsoft.com/office/officeart/2018/2/layout/IconCircleList"/>
    <dgm:cxn modelId="{017E3236-E25C-4F11-91AD-7F3A9E61EAFF}" srcId="{E4C56A94-7CA9-497E-A22F-242C181A4987}" destId="{76AF02BF-8052-44C0-BA1B-6EBD5456910A}" srcOrd="3" destOrd="0" parTransId="{B339338D-24E8-477A-992A-68F86120035F}" sibTransId="{CF88C657-048B-4CB6-BA07-299F192CDF2D}"/>
    <dgm:cxn modelId="{8FD4F837-8265-4462-85D6-EE7CEADFB842}" type="presOf" srcId="{9758AC1F-528E-45DD-9E5B-103D1688BD5C}" destId="{6A847EEE-799F-419D-865F-B9D7D47B5FF4}" srcOrd="0" destOrd="0" presId="urn:microsoft.com/office/officeart/2018/2/layout/IconCircleList"/>
    <dgm:cxn modelId="{B3EE1D62-CF9A-427C-A261-295214B52A0A}" srcId="{E4C56A94-7CA9-497E-A22F-242C181A4987}" destId="{9758AC1F-528E-45DD-9E5B-103D1688BD5C}" srcOrd="0" destOrd="0" parTransId="{8E399CD6-DE08-4E30-81B0-94E0FA8D0E98}" sibTransId="{43E5F9E5-9783-4D29-8DE8-3B377DB95DFE}"/>
    <dgm:cxn modelId="{57DBB252-444B-410A-BFD6-A6AF294AD0EC}" type="presOf" srcId="{CF88C657-048B-4CB6-BA07-299F192CDF2D}" destId="{F4553570-CDEC-459E-B24D-095CA1E922D6}" srcOrd="0" destOrd="0" presId="urn:microsoft.com/office/officeart/2018/2/layout/IconCircleList"/>
    <dgm:cxn modelId="{52433077-5BEC-44BF-AF2D-BE7A59774A63}" srcId="{E4C56A94-7CA9-497E-A22F-242C181A4987}" destId="{DC5F86FC-E52F-4E2F-A165-DB9731EA6062}" srcOrd="1" destOrd="0" parTransId="{F87770CC-2CD3-4445-B988-FA775773182F}" sibTransId="{B2E072B7-57D6-4A99-978A-BF3CF07A3158}"/>
    <dgm:cxn modelId="{59E07F7E-D4B8-4B40-A7CD-2C2C70D217C4}" type="presOf" srcId="{4D5DA72B-8449-4B66-A465-6FE57595C344}" destId="{0AD2C05E-DCD4-433D-9BB0-28ABDCE924EB}" srcOrd="0" destOrd="0" presId="urn:microsoft.com/office/officeart/2018/2/layout/IconCircleList"/>
    <dgm:cxn modelId="{183B6482-DFC0-46DF-BF5C-28ECC73B11CB}" srcId="{E4C56A94-7CA9-497E-A22F-242C181A4987}" destId="{8807434F-502C-427D-A6B1-01CD4B7962B2}" srcOrd="2" destOrd="0" parTransId="{691ADD07-61EC-41CB-8EDD-CDD5F6B5E477}" sibTransId="{4D543C49-D2FC-47FB-9B29-877B9FA4D5AE}"/>
    <dgm:cxn modelId="{2A10AF8B-A974-4577-887C-76B6553E82E9}" type="presOf" srcId="{7EACDDE1-97C9-4B1F-89D3-F789DBDC98DA}" destId="{4FA9BA41-5B5C-48CC-8589-C8B83D666D7E}" srcOrd="0" destOrd="0" presId="urn:microsoft.com/office/officeart/2018/2/layout/IconCircleList"/>
    <dgm:cxn modelId="{4C6BA990-6425-45BA-84D5-4ACF990E06B1}" type="presOf" srcId="{F285E0E9-62D7-4B07-B881-607E1477A8BA}" destId="{5F234338-D72F-4336-8885-ECC835AF61CD}" srcOrd="0" destOrd="0" presId="urn:microsoft.com/office/officeart/2018/2/layout/IconCircleList"/>
    <dgm:cxn modelId="{56D2A994-7DAA-4B22-9D18-5056C1A94F52}" type="presOf" srcId="{D52810D9-4F6B-458A-9719-814FBECD0D84}" destId="{0707CC25-FCC0-43E2-94DD-765B8EB9EC2E}" srcOrd="0" destOrd="0" presId="urn:microsoft.com/office/officeart/2018/2/layout/IconCircleList"/>
    <dgm:cxn modelId="{C39AAA97-6D28-42D8-807D-B6FBF475268E}" type="presOf" srcId="{43E5F9E5-9783-4D29-8DE8-3B377DB95DFE}" destId="{7E2B656B-8C1C-4647-944D-0BFEC691B6E0}" srcOrd="0" destOrd="0" presId="urn:microsoft.com/office/officeart/2018/2/layout/IconCircleList"/>
    <dgm:cxn modelId="{6F2DA9A7-6D94-4EDD-804C-3D679EF8C7A8}" srcId="{E4C56A94-7CA9-497E-A22F-242C181A4987}" destId="{81E7FA0F-0E8B-470B-88DC-44A9415365AE}" srcOrd="6" destOrd="0" parTransId="{E9CF4FD4-21B3-4468-BC23-D277BAB6C8D9}" sibTransId="{073AEB50-4A0B-4165-BE07-7A425DA50786}"/>
    <dgm:cxn modelId="{1C416EA9-1E2B-4F09-95F2-0B83FFD859DC}" srcId="{E4C56A94-7CA9-497E-A22F-242C181A4987}" destId="{7EACDDE1-97C9-4B1F-89D3-F789DBDC98DA}" srcOrd="7" destOrd="0" parTransId="{09F22BDA-DC34-489D-8662-15FAB030A0C6}" sibTransId="{F10974AC-9379-4409-B44A-C30C8DDFF36A}"/>
    <dgm:cxn modelId="{CC966BD3-B41A-4887-A40E-28E3BA0595EE}" type="presOf" srcId="{688A0A16-9ED8-4296-91BB-7ED17BEDFDC7}" destId="{C85652CC-D75D-482C-B2B0-5CADA43C377E}" srcOrd="0" destOrd="0" presId="urn:microsoft.com/office/officeart/2018/2/layout/IconCircleList"/>
    <dgm:cxn modelId="{5A348BDB-079A-4FB7-91A2-2624BD2C7B72}" type="presOf" srcId="{76AF02BF-8052-44C0-BA1B-6EBD5456910A}" destId="{29B3D4A1-21CE-4E98-A049-48EFBEE6F504}" srcOrd="0" destOrd="0" presId="urn:microsoft.com/office/officeart/2018/2/layout/IconCircleList"/>
    <dgm:cxn modelId="{D007B9E7-179E-4D38-B3FF-9B9DC6C3D022}" type="presOf" srcId="{4D543C49-D2FC-47FB-9B29-877B9FA4D5AE}" destId="{FF5B3A93-369E-45EB-A520-4DA594D6AEC0}" srcOrd="0" destOrd="0" presId="urn:microsoft.com/office/officeart/2018/2/layout/IconCircleList"/>
    <dgm:cxn modelId="{B01C5FCA-E96A-493E-8C13-4EE03FD86615}" type="presParOf" srcId="{A3A39B31-7A42-470D-9912-4252A432C82F}" destId="{A5D1684A-8839-4256-8D4B-F8E06423EF7F}" srcOrd="0" destOrd="0" presId="urn:microsoft.com/office/officeart/2018/2/layout/IconCircleList"/>
    <dgm:cxn modelId="{6EEAE2A3-1459-442C-B071-4568ECA1B6F2}" type="presParOf" srcId="{A5D1684A-8839-4256-8D4B-F8E06423EF7F}" destId="{85D6986E-5912-4728-A11A-86270B14C049}" srcOrd="0" destOrd="0" presId="urn:microsoft.com/office/officeart/2018/2/layout/IconCircleList"/>
    <dgm:cxn modelId="{EF3A43A4-3049-42DD-941F-4F4EA9BBB614}" type="presParOf" srcId="{85D6986E-5912-4728-A11A-86270B14C049}" destId="{FB0778B7-B9E6-468E-8861-02F9DE41EE3C}" srcOrd="0" destOrd="0" presId="urn:microsoft.com/office/officeart/2018/2/layout/IconCircleList"/>
    <dgm:cxn modelId="{B456AC25-2208-4DA9-A4E6-2FB68B24CDD6}" type="presParOf" srcId="{85D6986E-5912-4728-A11A-86270B14C049}" destId="{44945E3D-ED11-4E5D-B6AE-EE174C6A31CA}" srcOrd="1" destOrd="0" presId="urn:microsoft.com/office/officeart/2018/2/layout/IconCircleList"/>
    <dgm:cxn modelId="{644A5083-FA8D-4CA1-A253-F78D2B05D3A1}" type="presParOf" srcId="{85D6986E-5912-4728-A11A-86270B14C049}" destId="{BAF434E5-4697-49B5-9B97-ADB919964C63}" srcOrd="2" destOrd="0" presId="urn:microsoft.com/office/officeart/2018/2/layout/IconCircleList"/>
    <dgm:cxn modelId="{654FCA2C-D0AA-4014-BAEB-0D1E9D84ABFC}" type="presParOf" srcId="{85D6986E-5912-4728-A11A-86270B14C049}" destId="{6A847EEE-799F-419D-865F-B9D7D47B5FF4}" srcOrd="3" destOrd="0" presId="urn:microsoft.com/office/officeart/2018/2/layout/IconCircleList"/>
    <dgm:cxn modelId="{8FC35253-C9A9-4D91-8C35-ACE0E4BF4F39}" type="presParOf" srcId="{A5D1684A-8839-4256-8D4B-F8E06423EF7F}" destId="{7E2B656B-8C1C-4647-944D-0BFEC691B6E0}" srcOrd="1" destOrd="0" presId="urn:microsoft.com/office/officeart/2018/2/layout/IconCircleList"/>
    <dgm:cxn modelId="{06D479DE-A30B-41AF-8CAA-E43B1AAF0F2B}" type="presParOf" srcId="{A5D1684A-8839-4256-8D4B-F8E06423EF7F}" destId="{C0CCBBA0-8015-4BD3-89AF-05467C79E92B}" srcOrd="2" destOrd="0" presId="urn:microsoft.com/office/officeart/2018/2/layout/IconCircleList"/>
    <dgm:cxn modelId="{42CB3C25-4D4E-43EF-987F-66BDDD216C23}" type="presParOf" srcId="{C0CCBBA0-8015-4BD3-89AF-05467C79E92B}" destId="{9EF6D457-AEC1-48B8-B865-D461B96811D1}" srcOrd="0" destOrd="0" presId="urn:microsoft.com/office/officeart/2018/2/layout/IconCircleList"/>
    <dgm:cxn modelId="{964B8DFF-2918-4C7D-8E00-A75D5717E032}" type="presParOf" srcId="{C0CCBBA0-8015-4BD3-89AF-05467C79E92B}" destId="{8C13E526-4571-4A6F-B37F-C1ACBD1694A0}" srcOrd="1" destOrd="0" presId="urn:microsoft.com/office/officeart/2018/2/layout/IconCircleList"/>
    <dgm:cxn modelId="{76EAFA29-809F-4A69-BCD9-BFB7BD6DFFFC}" type="presParOf" srcId="{C0CCBBA0-8015-4BD3-89AF-05467C79E92B}" destId="{FF254690-C67B-4CAE-B22E-118133483BB4}" srcOrd="2" destOrd="0" presId="urn:microsoft.com/office/officeart/2018/2/layout/IconCircleList"/>
    <dgm:cxn modelId="{52F1436C-83D3-49FD-BC26-73D640EFB43E}" type="presParOf" srcId="{C0CCBBA0-8015-4BD3-89AF-05467C79E92B}" destId="{738FDCF2-BB4F-4740-BEB9-C4CA23260393}" srcOrd="3" destOrd="0" presId="urn:microsoft.com/office/officeart/2018/2/layout/IconCircleList"/>
    <dgm:cxn modelId="{4951ACD5-44D1-4907-A0BF-A765C6FF8E07}" type="presParOf" srcId="{A5D1684A-8839-4256-8D4B-F8E06423EF7F}" destId="{EE5E74E2-C49B-4068-974A-2CB47E633A77}" srcOrd="3" destOrd="0" presId="urn:microsoft.com/office/officeart/2018/2/layout/IconCircleList"/>
    <dgm:cxn modelId="{905471A6-D781-4054-83FD-AA2FD135F9F2}" type="presParOf" srcId="{A5D1684A-8839-4256-8D4B-F8E06423EF7F}" destId="{6307F2CB-BF9C-484A-A5AE-A091DD7439C0}" srcOrd="4" destOrd="0" presId="urn:microsoft.com/office/officeart/2018/2/layout/IconCircleList"/>
    <dgm:cxn modelId="{8C101B32-D707-49AD-9552-706F73A67B6E}" type="presParOf" srcId="{6307F2CB-BF9C-484A-A5AE-A091DD7439C0}" destId="{0B0A0E84-8754-4810-A5E0-252D5689492B}" srcOrd="0" destOrd="0" presId="urn:microsoft.com/office/officeart/2018/2/layout/IconCircleList"/>
    <dgm:cxn modelId="{453DB592-F0D9-4AF1-BCF9-1897F9EC14ED}" type="presParOf" srcId="{6307F2CB-BF9C-484A-A5AE-A091DD7439C0}" destId="{6D1870A3-1399-4F7C-AA4B-5F0A5BC0E614}" srcOrd="1" destOrd="0" presId="urn:microsoft.com/office/officeart/2018/2/layout/IconCircleList"/>
    <dgm:cxn modelId="{97B57E3F-47C1-46DE-BD62-B5C6D25BF0A1}" type="presParOf" srcId="{6307F2CB-BF9C-484A-A5AE-A091DD7439C0}" destId="{71829A51-FC63-4BF7-9FDB-4235DA12C631}" srcOrd="2" destOrd="0" presId="urn:microsoft.com/office/officeart/2018/2/layout/IconCircleList"/>
    <dgm:cxn modelId="{5E49A098-FE4D-4E94-AF1C-ABF4C770C530}" type="presParOf" srcId="{6307F2CB-BF9C-484A-A5AE-A091DD7439C0}" destId="{D52C7A74-2716-45FF-BE1E-EFE26973EB69}" srcOrd="3" destOrd="0" presId="urn:microsoft.com/office/officeart/2018/2/layout/IconCircleList"/>
    <dgm:cxn modelId="{33006453-6E52-45D2-8581-C182942A3B66}" type="presParOf" srcId="{A5D1684A-8839-4256-8D4B-F8E06423EF7F}" destId="{FF5B3A93-369E-45EB-A520-4DA594D6AEC0}" srcOrd="5" destOrd="0" presId="urn:microsoft.com/office/officeart/2018/2/layout/IconCircleList"/>
    <dgm:cxn modelId="{F3F2CD0D-2EF7-4FB4-8255-A78E7240E377}" type="presParOf" srcId="{A5D1684A-8839-4256-8D4B-F8E06423EF7F}" destId="{2DB08084-71A6-4A7A-A56B-A6515FA2CDE3}" srcOrd="6" destOrd="0" presId="urn:microsoft.com/office/officeart/2018/2/layout/IconCircleList"/>
    <dgm:cxn modelId="{74E39FD9-C95F-4B73-9D98-0DE07BE4E2AD}" type="presParOf" srcId="{2DB08084-71A6-4A7A-A56B-A6515FA2CDE3}" destId="{F4D375F6-BAFF-41D3-BEE2-381D1E42B09C}" srcOrd="0" destOrd="0" presId="urn:microsoft.com/office/officeart/2018/2/layout/IconCircleList"/>
    <dgm:cxn modelId="{A84F566B-F688-40A2-BA77-8B84693E83E6}" type="presParOf" srcId="{2DB08084-71A6-4A7A-A56B-A6515FA2CDE3}" destId="{E276BCB9-FE88-4A6F-A2D5-596973B3E6CB}" srcOrd="1" destOrd="0" presId="urn:microsoft.com/office/officeart/2018/2/layout/IconCircleList"/>
    <dgm:cxn modelId="{72F89F6A-3D5D-44D6-B012-4D0B130594F9}" type="presParOf" srcId="{2DB08084-71A6-4A7A-A56B-A6515FA2CDE3}" destId="{B3F0367E-9EB3-4A0B-AA60-513E571DD406}" srcOrd="2" destOrd="0" presId="urn:microsoft.com/office/officeart/2018/2/layout/IconCircleList"/>
    <dgm:cxn modelId="{47ED8BF8-126B-4175-8F07-CD5D86CDC1DF}" type="presParOf" srcId="{2DB08084-71A6-4A7A-A56B-A6515FA2CDE3}" destId="{29B3D4A1-21CE-4E98-A049-48EFBEE6F504}" srcOrd="3" destOrd="0" presId="urn:microsoft.com/office/officeart/2018/2/layout/IconCircleList"/>
    <dgm:cxn modelId="{03355C14-5942-4F94-8AFB-230C474498B1}" type="presParOf" srcId="{A5D1684A-8839-4256-8D4B-F8E06423EF7F}" destId="{F4553570-CDEC-459E-B24D-095CA1E922D6}" srcOrd="7" destOrd="0" presId="urn:microsoft.com/office/officeart/2018/2/layout/IconCircleList"/>
    <dgm:cxn modelId="{8C74682E-D3A5-4A82-AFDF-5A70646559F0}" type="presParOf" srcId="{A5D1684A-8839-4256-8D4B-F8E06423EF7F}" destId="{FA6D31A5-B010-4361-A58F-D1C5A479D167}" srcOrd="8" destOrd="0" presId="urn:microsoft.com/office/officeart/2018/2/layout/IconCircleList"/>
    <dgm:cxn modelId="{493991CC-735C-49A6-AD6B-EB7D009EF921}" type="presParOf" srcId="{FA6D31A5-B010-4361-A58F-D1C5A479D167}" destId="{67D6DBD4-A12F-46E1-964E-B659B2BD2ADB}" srcOrd="0" destOrd="0" presId="urn:microsoft.com/office/officeart/2018/2/layout/IconCircleList"/>
    <dgm:cxn modelId="{CFFD63A0-1B3D-4ED6-B8BC-855022DC5BED}" type="presParOf" srcId="{FA6D31A5-B010-4361-A58F-D1C5A479D167}" destId="{5D69FF77-E7F2-4DD5-ADE9-CBF215F498EE}" srcOrd="1" destOrd="0" presId="urn:microsoft.com/office/officeart/2018/2/layout/IconCircleList"/>
    <dgm:cxn modelId="{DB56B1A0-47E4-4AA7-B489-064C752C9B03}" type="presParOf" srcId="{FA6D31A5-B010-4361-A58F-D1C5A479D167}" destId="{A0CD6292-9606-49F3-ACA8-E30A1CA90070}" srcOrd="2" destOrd="0" presId="urn:microsoft.com/office/officeart/2018/2/layout/IconCircleList"/>
    <dgm:cxn modelId="{84320A99-DE8F-452A-A638-A7BBACE4901C}" type="presParOf" srcId="{FA6D31A5-B010-4361-A58F-D1C5A479D167}" destId="{0AD2C05E-DCD4-433D-9BB0-28ABDCE924EB}" srcOrd="3" destOrd="0" presId="urn:microsoft.com/office/officeart/2018/2/layout/IconCircleList"/>
    <dgm:cxn modelId="{6F6CEECD-5583-4282-8E04-B583B813C939}" type="presParOf" srcId="{A5D1684A-8839-4256-8D4B-F8E06423EF7F}" destId="{C85652CC-D75D-482C-B2B0-5CADA43C377E}" srcOrd="9" destOrd="0" presId="urn:microsoft.com/office/officeart/2018/2/layout/IconCircleList"/>
    <dgm:cxn modelId="{E11B9426-EC2A-4D2C-90AA-674766F9931E}" type="presParOf" srcId="{A5D1684A-8839-4256-8D4B-F8E06423EF7F}" destId="{528AB8A9-49E9-4F81-A568-3CD3F24026F3}" srcOrd="10" destOrd="0" presId="urn:microsoft.com/office/officeart/2018/2/layout/IconCircleList"/>
    <dgm:cxn modelId="{073D732D-90DE-4CC8-BB92-AA387C2232F5}" type="presParOf" srcId="{528AB8A9-49E9-4F81-A568-3CD3F24026F3}" destId="{407FD6EF-CF73-4730-B61B-5EE8A4EFAA2C}" srcOrd="0" destOrd="0" presId="urn:microsoft.com/office/officeart/2018/2/layout/IconCircleList"/>
    <dgm:cxn modelId="{733AFC11-051A-4C46-8E99-A41C20F2707F}" type="presParOf" srcId="{528AB8A9-49E9-4F81-A568-3CD3F24026F3}" destId="{2F3150A4-FFD6-412F-AB71-99305EB5C5D5}" srcOrd="1" destOrd="0" presId="urn:microsoft.com/office/officeart/2018/2/layout/IconCircleList"/>
    <dgm:cxn modelId="{BAB7B48A-A38F-46A9-A39A-00AD28E33B7B}" type="presParOf" srcId="{528AB8A9-49E9-4F81-A568-3CD3F24026F3}" destId="{E3F28F09-5BB6-4130-8543-DA338C5C3657}" srcOrd="2" destOrd="0" presId="urn:microsoft.com/office/officeart/2018/2/layout/IconCircleList"/>
    <dgm:cxn modelId="{6FAB7E03-15EB-46C8-8C11-B1FDA37D07B1}" type="presParOf" srcId="{528AB8A9-49E9-4F81-A568-3CD3F24026F3}" destId="{5F234338-D72F-4336-8885-ECC835AF61CD}" srcOrd="3" destOrd="0" presId="urn:microsoft.com/office/officeart/2018/2/layout/IconCircleList"/>
    <dgm:cxn modelId="{DFCDA548-5CE2-4E10-B5EA-332183224EC6}" type="presParOf" srcId="{A5D1684A-8839-4256-8D4B-F8E06423EF7F}" destId="{0707CC25-FCC0-43E2-94DD-765B8EB9EC2E}" srcOrd="11" destOrd="0" presId="urn:microsoft.com/office/officeart/2018/2/layout/IconCircleList"/>
    <dgm:cxn modelId="{98C0F068-2B02-456F-B7D3-4BC520A5E83E}" type="presParOf" srcId="{A5D1684A-8839-4256-8D4B-F8E06423EF7F}" destId="{B6CF9273-F103-4815-9B29-2199C09D0D03}" srcOrd="12" destOrd="0" presId="urn:microsoft.com/office/officeart/2018/2/layout/IconCircleList"/>
    <dgm:cxn modelId="{F5912C04-90AC-4A9D-A74C-27E9B26ECDAC}" type="presParOf" srcId="{B6CF9273-F103-4815-9B29-2199C09D0D03}" destId="{DCBE9AA3-B840-4DC7-B63B-4DB7E93B2A81}" srcOrd="0" destOrd="0" presId="urn:microsoft.com/office/officeart/2018/2/layout/IconCircleList"/>
    <dgm:cxn modelId="{D527F424-6908-4CED-9804-EFF1AD15FAE6}" type="presParOf" srcId="{B6CF9273-F103-4815-9B29-2199C09D0D03}" destId="{8B915FFF-4212-415B-939A-D0545584882D}" srcOrd="1" destOrd="0" presId="urn:microsoft.com/office/officeart/2018/2/layout/IconCircleList"/>
    <dgm:cxn modelId="{C3FAF1B0-AAA3-4401-BC4C-33D2008B1664}" type="presParOf" srcId="{B6CF9273-F103-4815-9B29-2199C09D0D03}" destId="{943A2F25-6473-4535-8F3D-E111F04616AC}" srcOrd="2" destOrd="0" presId="urn:microsoft.com/office/officeart/2018/2/layout/IconCircleList"/>
    <dgm:cxn modelId="{2F661C68-0711-4916-94C3-BE30F7295CB3}" type="presParOf" srcId="{B6CF9273-F103-4815-9B29-2199C09D0D03}" destId="{DBA3332E-1126-4937-BD42-5DE2D6BD0B51}" srcOrd="3" destOrd="0" presId="urn:microsoft.com/office/officeart/2018/2/layout/IconCircleList"/>
    <dgm:cxn modelId="{3791F152-0C8B-48E3-8397-5A7E85C05A9D}" type="presParOf" srcId="{A5D1684A-8839-4256-8D4B-F8E06423EF7F}" destId="{3C93DE56-A829-49B2-B0CB-5C3D35720D17}" srcOrd="13" destOrd="0" presId="urn:microsoft.com/office/officeart/2018/2/layout/IconCircleList"/>
    <dgm:cxn modelId="{C1817F45-304C-4E80-B555-1161A9387E2C}" type="presParOf" srcId="{A5D1684A-8839-4256-8D4B-F8E06423EF7F}" destId="{8A322FD4-8C90-4A3B-85AE-F4E611E5F1DD}" srcOrd="14" destOrd="0" presId="urn:microsoft.com/office/officeart/2018/2/layout/IconCircleList"/>
    <dgm:cxn modelId="{07B11064-CFCB-4E2D-91DE-830D96FFF643}" type="presParOf" srcId="{8A322FD4-8C90-4A3B-85AE-F4E611E5F1DD}" destId="{726A034C-F456-44B1-8C56-F1C2E3A4D373}" srcOrd="0" destOrd="0" presId="urn:microsoft.com/office/officeart/2018/2/layout/IconCircleList"/>
    <dgm:cxn modelId="{1F5B817D-C253-4060-97DA-704A721FF726}" type="presParOf" srcId="{8A322FD4-8C90-4A3B-85AE-F4E611E5F1DD}" destId="{CC848E01-2FBA-48BE-A066-8348A161BD03}" srcOrd="1" destOrd="0" presId="urn:microsoft.com/office/officeart/2018/2/layout/IconCircleList"/>
    <dgm:cxn modelId="{F55063BD-60CD-436C-B422-55782A918892}" type="presParOf" srcId="{8A322FD4-8C90-4A3B-85AE-F4E611E5F1DD}" destId="{C56A28A7-AB8F-4A47-A0CB-4B95663A8F56}" srcOrd="2" destOrd="0" presId="urn:microsoft.com/office/officeart/2018/2/layout/IconCircleList"/>
    <dgm:cxn modelId="{044E1820-63EE-48DF-A985-BF3DC12633CE}" type="presParOf" srcId="{8A322FD4-8C90-4A3B-85AE-F4E611E5F1DD}" destId="{4FA9BA41-5B5C-48CC-8589-C8B83D666D7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9A1654-9F3C-4E84-A732-DA21F1E28AF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1BA3E66-C7D2-4827-8D28-E135239D4297}">
      <dgm:prSet/>
      <dgm:spPr/>
      <dgm:t>
        <a:bodyPr/>
        <a:lstStyle/>
        <a:p>
          <a:r>
            <a:rPr lang="en-US" b="1"/>
            <a:t>Languages</a:t>
          </a:r>
          <a:r>
            <a:rPr lang="en-US"/>
            <a:t> : Python , HTML5/CSS , Java Script, SQL</a:t>
          </a:r>
        </a:p>
      </dgm:t>
    </dgm:pt>
    <dgm:pt modelId="{E3465889-EFD1-45CD-94B3-4528B6A7F786}" type="parTrans" cxnId="{C94E3E91-D0D7-4B1C-9C33-B1629F82E4FB}">
      <dgm:prSet/>
      <dgm:spPr/>
      <dgm:t>
        <a:bodyPr/>
        <a:lstStyle/>
        <a:p>
          <a:endParaRPr lang="en-US"/>
        </a:p>
      </dgm:t>
    </dgm:pt>
    <dgm:pt modelId="{F741210B-ED89-4040-8955-BFC434641643}" type="sibTrans" cxnId="{C94E3E91-D0D7-4B1C-9C33-B1629F82E4FB}">
      <dgm:prSet/>
      <dgm:spPr/>
      <dgm:t>
        <a:bodyPr/>
        <a:lstStyle/>
        <a:p>
          <a:endParaRPr lang="en-US"/>
        </a:p>
      </dgm:t>
    </dgm:pt>
    <dgm:pt modelId="{9496A16D-AA13-4D9E-B252-D307557EA680}">
      <dgm:prSet/>
      <dgm:spPr/>
      <dgm:t>
        <a:bodyPr/>
        <a:lstStyle/>
        <a:p>
          <a:r>
            <a:rPr lang="en-US" b="1"/>
            <a:t>Frameworks</a:t>
          </a:r>
          <a:r>
            <a:rPr lang="en-US"/>
            <a:t> : Flask and Angular</a:t>
          </a:r>
        </a:p>
      </dgm:t>
    </dgm:pt>
    <dgm:pt modelId="{5E14CE8C-6581-4F4E-B452-4235389A5E7E}" type="parTrans" cxnId="{177AF4D8-E53C-49F2-A0A6-A472283EB21B}">
      <dgm:prSet/>
      <dgm:spPr/>
      <dgm:t>
        <a:bodyPr/>
        <a:lstStyle/>
        <a:p>
          <a:endParaRPr lang="en-US"/>
        </a:p>
      </dgm:t>
    </dgm:pt>
    <dgm:pt modelId="{9142C7F2-7DF6-4A17-84B2-2CB646E205C4}" type="sibTrans" cxnId="{177AF4D8-E53C-49F2-A0A6-A472283EB21B}">
      <dgm:prSet/>
      <dgm:spPr/>
      <dgm:t>
        <a:bodyPr/>
        <a:lstStyle/>
        <a:p>
          <a:endParaRPr lang="en-US"/>
        </a:p>
      </dgm:t>
    </dgm:pt>
    <dgm:pt modelId="{EBBAF094-B2F8-4B76-8BD0-D10C7DAA998D}">
      <dgm:prSet/>
      <dgm:spPr/>
      <dgm:t>
        <a:bodyPr/>
        <a:lstStyle/>
        <a:p>
          <a:r>
            <a:rPr lang="en-US" b="1"/>
            <a:t>Database</a:t>
          </a:r>
          <a:r>
            <a:rPr lang="en-US"/>
            <a:t>: sqlite</a:t>
          </a:r>
        </a:p>
      </dgm:t>
    </dgm:pt>
    <dgm:pt modelId="{27C19A05-FB4A-4D72-A882-88DCF164914A}" type="parTrans" cxnId="{88A3D6EE-F5A0-4781-8B71-D8F5502C2B0C}">
      <dgm:prSet/>
      <dgm:spPr/>
      <dgm:t>
        <a:bodyPr/>
        <a:lstStyle/>
        <a:p>
          <a:endParaRPr lang="en-US"/>
        </a:p>
      </dgm:t>
    </dgm:pt>
    <dgm:pt modelId="{47904A3A-CEF1-4C45-983F-D2D26BC85204}" type="sibTrans" cxnId="{88A3D6EE-F5A0-4781-8B71-D8F5502C2B0C}">
      <dgm:prSet/>
      <dgm:spPr/>
      <dgm:t>
        <a:bodyPr/>
        <a:lstStyle/>
        <a:p>
          <a:endParaRPr lang="en-US"/>
        </a:p>
      </dgm:t>
    </dgm:pt>
    <dgm:pt modelId="{145D680F-706F-49B9-9405-1848A1732C6F}">
      <dgm:prSet/>
      <dgm:spPr/>
      <dgm:t>
        <a:bodyPr/>
        <a:lstStyle/>
        <a:p>
          <a:r>
            <a:rPr lang="en-US" b="1"/>
            <a:t>Libraries</a:t>
          </a:r>
          <a:r>
            <a:rPr lang="en-US"/>
            <a:t>: Numpy, Pandas, Scikit learn, Matplotlib, sqlite3</a:t>
          </a:r>
        </a:p>
      </dgm:t>
    </dgm:pt>
    <dgm:pt modelId="{F0B335CB-9194-4159-96A5-FDB9205901A6}" type="parTrans" cxnId="{62619AA1-750F-4C59-8514-8BE2AC0F334D}">
      <dgm:prSet/>
      <dgm:spPr/>
      <dgm:t>
        <a:bodyPr/>
        <a:lstStyle/>
        <a:p>
          <a:endParaRPr lang="en-US"/>
        </a:p>
      </dgm:t>
    </dgm:pt>
    <dgm:pt modelId="{DC48A0A7-6660-4040-983A-8E8DD8AF5674}" type="sibTrans" cxnId="{62619AA1-750F-4C59-8514-8BE2AC0F334D}">
      <dgm:prSet/>
      <dgm:spPr/>
      <dgm:t>
        <a:bodyPr/>
        <a:lstStyle/>
        <a:p>
          <a:endParaRPr lang="en-US"/>
        </a:p>
      </dgm:t>
    </dgm:pt>
    <dgm:pt modelId="{EC336278-FDF0-4A00-9C7B-6E68B29C8540}">
      <dgm:prSet/>
      <dgm:spPr/>
      <dgm:t>
        <a:bodyPr/>
        <a:lstStyle/>
        <a:p>
          <a:r>
            <a:rPr lang="en-US" b="1"/>
            <a:t>Deployment</a:t>
          </a:r>
          <a:r>
            <a:rPr lang="en-US"/>
            <a:t>: Azure</a:t>
          </a:r>
        </a:p>
      </dgm:t>
    </dgm:pt>
    <dgm:pt modelId="{F705DFEF-E959-4E54-8C43-7DDD6E9E1B53}" type="parTrans" cxnId="{101DDA2D-7D6A-4FEF-9762-03D90489CEFC}">
      <dgm:prSet/>
      <dgm:spPr/>
      <dgm:t>
        <a:bodyPr/>
        <a:lstStyle/>
        <a:p>
          <a:endParaRPr lang="en-US"/>
        </a:p>
      </dgm:t>
    </dgm:pt>
    <dgm:pt modelId="{F3D82277-8DB1-456F-89D6-53401968F1A7}" type="sibTrans" cxnId="{101DDA2D-7D6A-4FEF-9762-03D90489CEFC}">
      <dgm:prSet/>
      <dgm:spPr/>
      <dgm:t>
        <a:bodyPr/>
        <a:lstStyle/>
        <a:p>
          <a:endParaRPr lang="en-US"/>
        </a:p>
      </dgm:t>
    </dgm:pt>
    <dgm:pt modelId="{96654164-C3AE-41BE-A977-954FA536F29A}">
      <dgm:prSet/>
      <dgm:spPr/>
      <dgm:t>
        <a:bodyPr/>
        <a:lstStyle/>
        <a:p>
          <a:r>
            <a:rPr lang="en-US" b="1"/>
            <a:t>Mockups</a:t>
          </a:r>
          <a:r>
            <a:rPr lang="en-US"/>
            <a:t>: Balsamiq</a:t>
          </a:r>
        </a:p>
      </dgm:t>
    </dgm:pt>
    <dgm:pt modelId="{F741CD47-6900-4F67-941B-2DA596093885}" type="parTrans" cxnId="{E3A11BD3-FCC3-4341-B9A2-565752CBA8A8}">
      <dgm:prSet/>
      <dgm:spPr/>
      <dgm:t>
        <a:bodyPr/>
        <a:lstStyle/>
        <a:p>
          <a:endParaRPr lang="en-US"/>
        </a:p>
      </dgm:t>
    </dgm:pt>
    <dgm:pt modelId="{51D4D520-1537-4651-BE63-B84B6D5167D3}" type="sibTrans" cxnId="{E3A11BD3-FCC3-4341-B9A2-565752CBA8A8}">
      <dgm:prSet/>
      <dgm:spPr/>
      <dgm:t>
        <a:bodyPr/>
        <a:lstStyle/>
        <a:p>
          <a:endParaRPr lang="en-US"/>
        </a:p>
      </dgm:t>
    </dgm:pt>
    <dgm:pt modelId="{CC70291C-531B-4CA0-B507-8AD15E81533E}" type="pres">
      <dgm:prSet presAssocID="{D79A1654-9F3C-4E84-A732-DA21F1E28AF6}" presName="linear" presStyleCnt="0">
        <dgm:presLayoutVars>
          <dgm:animLvl val="lvl"/>
          <dgm:resizeHandles val="exact"/>
        </dgm:presLayoutVars>
      </dgm:prSet>
      <dgm:spPr/>
    </dgm:pt>
    <dgm:pt modelId="{2C9CFAA4-3288-4210-AFC7-DFE66EB05DD1}" type="pres">
      <dgm:prSet presAssocID="{51BA3E66-C7D2-4827-8D28-E135239D4297}" presName="parentText" presStyleLbl="node1" presStyleIdx="0" presStyleCnt="6">
        <dgm:presLayoutVars>
          <dgm:chMax val="0"/>
          <dgm:bulletEnabled val="1"/>
        </dgm:presLayoutVars>
      </dgm:prSet>
      <dgm:spPr/>
    </dgm:pt>
    <dgm:pt modelId="{76C2EC2C-5705-4A25-A037-10CA10272DF1}" type="pres">
      <dgm:prSet presAssocID="{F741210B-ED89-4040-8955-BFC434641643}" presName="spacer" presStyleCnt="0"/>
      <dgm:spPr/>
    </dgm:pt>
    <dgm:pt modelId="{AAB36B75-CBD0-4D16-B5A9-E1C3265EDA2F}" type="pres">
      <dgm:prSet presAssocID="{9496A16D-AA13-4D9E-B252-D307557EA680}" presName="parentText" presStyleLbl="node1" presStyleIdx="1" presStyleCnt="6">
        <dgm:presLayoutVars>
          <dgm:chMax val="0"/>
          <dgm:bulletEnabled val="1"/>
        </dgm:presLayoutVars>
      </dgm:prSet>
      <dgm:spPr/>
    </dgm:pt>
    <dgm:pt modelId="{64B726CA-BFC1-4E2A-A771-6DCA8B8D1360}" type="pres">
      <dgm:prSet presAssocID="{9142C7F2-7DF6-4A17-84B2-2CB646E205C4}" presName="spacer" presStyleCnt="0"/>
      <dgm:spPr/>
    </dgm:pt>
    <dgm:pt modelId="{965D36B5-A50A-4414-A9D5-EABAF68B971D}" type="pres">
      <dgm:prSet presAssocID="{EBBAF094-B2F8-4B76-8BD0-D10C7DAA998D}" presName="parentText" presStyleLbl="node1" presStyleIdx="2" presStyleCnt="6">
        <dgm:presLayoutVars>
          <dgm:chMax val="0"/>
          <dgm:bulletEnabled val="1"/>
        </dgm:presLayoutVars>
      </dgm:prSet>
      <dgm:spPr/>
    </dgm:pt>
    <dgm:pt modelId="{7596D979-F3CD-473A-90C3-CA76C0966180}" type="pres">
      <dgm:prSet presAssocID="{47904A3A-CEF1-4C45-983F-D2D26BC85204}" presName="spacer" presStyleCnt="0"/>
      <dgm:spPr/>
    </dgm:pt>
    <dgm:pt modelId="{5EFCF084-32C9-4571-954B-04C095B3842C}" type="pres">
      <dgm:prSet presAssocID="{145D680F-706F-49B9-9405-1848A1732C6F}" presName="parentText" presStyleLbl="node1" presStyleIdx="3" presStyleCnt="6">
        <dgm:presLayoutVars>
          <dgm:chMax val="0"/>
          <dgm:bulletEnabled val="1"/>
        </dgm:presLayoutVars>
      </dgm:prSet>
      <dgm:spPr/>
    </dgm:pt>
    <dgm:pt modelId="{3236278A-8E1C-4464-98F9-B624464B01B6}" type="pres">
      <dgm:prSet presAssocID="{DC48A0A7-6660-4040-983A-8E8DD8AF5674}" presName="spacer" presStyleCnt="0"/>
      <dgm:spPr/>
    </dgm:pt>
    <dgm:pt modelId="{3B737C12-FC60-496E-A811-352C10A51D2A}" type="pres">
      <dgm:prSet presAssocID="{EC336278-FDF0-4A00-9C7B-6E68B29C8540}" presName="parentText" presStyleLbl="node1" presStyleIdx="4" presStyleCnt="6">
        <dgm:presLayoutVars>
          <dgm:chMax val="0"/>
          <dgm:bulletEnabled val="1"/>
        </dgm:presLayoutVars>
      </dgm:prSet>
      <dgm:spPr/>
    </dgm:pt>
    <dgm:pt modelId="{46BF8246-0F7B-4C02-87E9-2DE6F35128D0}" type="pres">
      <dgm:prSet presAssocID="{F3D82277-8DB1-456F-89D6-53401968F1A7}" presName="spacer" presStyleCnt="0"/>
      <dgm:spPr/>
    </dgm:pt>
    <dgm:pt modelId="{E1CEF061-8412-4263-9307-E3D3A94E0C12}" type="pres">
      <dgm:prSet presAssocID="{96654164-C3AE-41BE-A977-954FA536F29A}" presName="parentText" presStyleLbl="node1" presStyleIdx="5" presStyleCnt="6">
        <dgm:presLayoutVars>
          <dgm:chMax val="0"/>
          <dgm:bulletEnabled val="1"/>
        </dgm:presLayoutVars>
      </dgm:prSet>
      <dgm:spPr/>
    </dgm:pt>
  </dgm:ptLst>
  <dgm:cxnLst>
    <dgm:cxn modelId="{364C7029-F192-40C2-BE27-F74B33D3F98B}" type="presOf" srcId="{51BA3E66-C7D2-4827-8D28-E135239D4297}" destId="{2C9CFAA4-3288-4210-AFC7-DFE66EB05DD1}" srcOrd="0" destOrd="0" presId="urn:microsoft.com/office/officeart/2005/8/layout/vList2"/>
    <dgm:cxn modelId="{101DDA2D-7D6A-4FEF-9762-03D90489CEFC}" srcId="{D79A1654-9F3C-4E84-A732-DA21F1E28AF6}" destId="{EC336278-FDF0-4A00-9C7B-6E68B29C8540}" srcOrd="4" destOrd="0" parTransId="{F705DFEF-E959-4E54-8C43-7DDD6E9E1B53}" sibTransId="{F3D82277-8DB1-456F-89D6-53401968F1A7}"/>
    <dgm:cxn modelId="{E2735440-40AE-4A0F-A53A-97402FA166AA}" type="presOf" srcId="{EBBAF094-B2F8-4B76-8BD0-D10C7DAA998D}" destId="{965D36B5-A50A-4414-A9D5-EABAF68B971D}" srcOrd="0" destOrd="0" presId="urn:microsoft.com/office/officeart/2005/8/layout/vList2"/>
    <dgm:cxn modelId="{37F75B68-7159-4833-B6D4-D086D71B77C1}" type="presOf" srcId="{9496A16D-AA13-4D9E-B252-D307557EA680}" destId="{AAB36B75-CBD0-4D16-B5A9-E1C3265EDA2F}" srcOrd="0" destOrd="0" presId="urn:microsoft.com/office/officeart/2005/8/layout/vList2"/>
    <dgm:cxn modelId="{8CB09449-4F31-41FC-9CFD-10CF5011355F}" type="presOf" srcId="{EC336278-FDF0-4A00-9C7B-6E68B29C8540}" destId="{3B737C12-FC60-496E-A811-352C10A51D2A}" srcOrd="0" destOrd="0" presId="urn:microsoft.com/office/officeart/2005/8/layout/vList2"/>
    <dgm:cxn modelId="{C94E3E91-D0D7-4B1C-9C33-B1629F82E4FB}" srcId="{D79A1654-9F3C-4E84-A732-DA21F1E28AF6}" destId="{51BA3E66-C7D2-4827-8D28-E135239D4297}" srcOrd="0" destOrd="0" parTransId="{E3465889-EFD1-45CD-94B3-4528B6A7F786}" sibTransId="{F741210B-ED89-4040-8955-BFC434641643}"/>
    <dgm:cxn modelId="{62619AA1-750F-4C59-8514-8BE2AC0F334D}" srcId="{D79A1654-9F3C-4E84-A732-DA21F1E28AF6}" destId="{145D680F-706F-49B9-9405-1848A1732C6F}" srcOrd="3" destOrd="0" parTransId="{F0B335CB-9194-4159-96A5-FDB9205901A6}" sibTransId="{DC48A0A7-6660-4040-983A-8E8DD8AF5674}"/>
    <dgm:cxn modelId="{ED47AAC3-A932-4E3C-85EA-FAC34A9042B1}" type="presOf" srcId="{145D680F-706F-49B9-9405-1848A1732C6F}" destId="{5EFCF084-32C9-4571-954B-04C095B3842C}" srcOrd="0" destOrd="0" presId="urn:microsoft.com/office/officeart/2005/8/layout/vList2"/>
    <dgm:cxn modelId="{E3A11BD3-FCC3-4341-B9A2-565752CBA8A8}" srcId="{D79A1654-9F3C-4E84-A732-DA21F1E28AF6}" destId="{96654164-C3AE-41BE-A977-954FA536F29A}" srcOrd="5" destOrd="0" parTransId="{F741CD47-6900-4F67-941B-2DA596093885}" sibTransId="{51D4D520-1537-4651-BE63-B84B6D5167D3}"/>
    <dgm:cxn modelId="{177AF4D8-E53C-49F2-A0A6-A472283EB21B}" srcId="{D79A1654-9F3C-4E84-A732-DA21F1E28AF6}" destId="{9496A16D-AA13-4D9E-B252-D307557EA680}" srcOrd="1" destOrd="0" parTransId="{5E14CE8C-6581-4F4E-B452-4235389A5E7E}" sibTransId="{9142C7F2-7DF6-4A17-84B2-2CB646E205C4}"/>
    <dgm:cxn modelId="{ED4E4CED-E740-4450-A5C1-44F9B3F4F223}" type="presOf" srcId="{96654164-C3AE-41BE-A977-954FA536F29A}" destId="{E1CEF061-8412-4263-9307-E3D3A94E0C12}" srcOrd="0" destOrd="0" presId="urn:microsoft.com/office/officeart/2005/8/layout/vList2"/>
    <dgm:cxn modelId="{88A3D6EE-F5A0-4781-8B71-D8F5502C2B0C}" srcId="{D79A1654-9F3C-4E84-A732-DA21F1E28AF6}" destId="{EBBAF094-B2F8-4B76-8BD0-D10C7DAA998D}" srcOrd="2" destOrd="0" parTransId="{27C19A05-FB4A-4D72-A882-88DCF164914A}" sibTransId="{47904A3A-CEF1-4C45-983F-D2D26BC85204}"/>
    <dgm:cxn modelId="{8FEF10FD-8E34-459B-8FEF-E7D6B9F2CE28}" type="presOf" srcId="{D79A1654-9F3C-4E84-A732-DA21F1E28AF6}" destId="{CC70291C-531B-4CA0-B507-8AD15E81533E}" srcOrd="0" destOrd="0" presId="urn:microsoft.com/office/officeart/2005/8/layout/vList2"/>
    <dgm:cxn modelId="{18008B46-2912-496B-A557-50734A61FCB0}" type="presParOf" srcId="{CC70291C-531B-4CA0-B507-8AD15E81533E}" destId="{2C9CFAA4-3288-4210-AFC7-DFE66EB05DD1}" srcOrd="0" destOrd="0" presId="urn:microsoft.com/office/officeart/2005/8/layout/vList2"/>
    <dgm:cxn modelId="{07EF781E-C3DD-4701-8836-69B623C66724}" type="presParOf" srcId="{CC70291C-531B-4CA0-B507-8AD15E81533E}" destId="{76C2EC2C-5705-4A25-A037-10CA10272DF1}" srcOrd="1" destOrd="0" presId="urn:microsoft.com/office/officeart/2005/8/layout/vList2"/>
    <dgm:cxn modelId="{FEFE5544-B226-4CEC-B80B-910744C8BC2F}" type="presParOf" srcId="{CC70291C-531B-4CA0-B507-8AD15E81533E}" destId="{AAB36B75-CBD0-4D16-B5A9-E1C3265EDA2F}" srcOrd="2" destOrd="0" presId="urn:microsoft.com/office/officeart/2005/8/layout/vList2"/>
    <dgm:cxn modelId="{B13305F8-DFC4-4F36-ADAC-19EFAD35DA5F}" type="presParOf" srcId="{CC70291C-531B-4CA0-B507-8AD15E81533E}" destId="{64B726CA-BFC1-4E2A-A771-6DCA8B8D1360}" srcOrd="3" destOrd="0" presId="urn:microsoft.com/office/officeart/2005/8/layout/vList2"/>
    <dgm:cxn modelId="{1655E645-F785-4F3E-ADF5-6AB245DA2FF8}" type="presParOf" srcId="{CC70291C-531B-4CA0-B507-8AD15E81533E}" destId="{965D36B5-A50A-4414-A9D5-EABAF68B971D}" srcOrd="4" destOrd="0" presId="urn:microsoft.com/office/officeart/2005/8/layout/vList2"/>
    <dgm:cxn modelId="{D153B312-F974-4322-8C38-E475A1006934}" type="presParOf" srcId="{CC70291C-531B-4CA0-B507-8AD15E81533E}" destId="{7596D979-F3CD-473A-90C3-CA76C0966180}" srcOrd="5" destOrd="0" presId="urn:microsoft.com/office/officeart/2005/8/layout/vList2"/>
    <dgm:cxn modelId="{1D252188-338B-438F-B01C-5870A754619C}" type="presParOf" srcId="{CC70291C-531B-4CA0-B507-8AD15E81533E}" destId="{5EFCF084-32C9-4571-954B-04C095B3842C}" srcOrd="6" destOrd="0" presId="urn:microsoft.com/office/officeart/2005/8/layout/vList2"/>
    <dgm:cxn modelId="{C3670C2A-04BD-435F-8294-B94C6E46EE2B}" type="presParOf" srcId="{CC70291C-531B-4CA0-B507-8AD15E81533E}" destId="{3236278A-8E1C-4464-98F9-B624464B01B6}" srcOrd="7" destOrd="0" presId="urn:microsoft.com/office/officeart/2005/8/layout/vList2"/>
    <dgm:cxn modelId="{49AE004A-CDD8-4B3C-80A6-006A90CB0BDD}" type="presParOf" srcId="{CC70291C-531B-4CA0-B507-8AD15E81533E}" destId="{3B737C12-FC60-496E-A811-352C10A51D2A}" srcOrd="8" destOrd="0" presId="urn:microsoft.com/office/officeart/2005/8/layout/vList2"/>
    <dgm:cxn modelId="{3250718E-CE7F-49D8-A852-E08B98E32D93}" type="presParOf" srcId="{CC70291C-531B-4CA0-B507-8AD15E81533E}" destId="{46BF8246-0F7B-4C02-87E9-2DE6F35128D0}" srcOrd="9" destOrd="0" presId="urn:microsoft.com/office/officeart/2005/8/layout/vList2"/>
    <dgm:cxn modelId="{D7541C68-F901-46C0-980D-AD7545661582}" type="presParOf" srcId="{CC70291C-531B-4CA0-B507-8AD15E81533E}" destId="{E1CEF061-8412-4263-9307-E3D3A94E0C1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5643A-3B4B-45D3-BCBD-926F1E910444}">
      <dsp:nvSpPr>
        <dsp:cNvPr id="0" name=""/>
        <dsp:cNvSpPr/>
      </dsp:nvSpPr>
      <dsp:spPr>
        <a:xfrm>
          <a:off x="0" y="162755"/>
          <a:ext cx="6797675" cy="12987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Finding study groups inside college is tough because many classes are online and remote. It is difficult to connect with people in same courses and similar interests, since we must use different platforms for each task. For example – We need to find the students in the same course from the student portal, then we should have meetings or chats in a different platform like Teams</a:t>
          </a:r>
        </a:p>
      </dsp:txBody>
      <dsp:txXfrm>
        <a:off x="63397" y="226152"/>
        <a:ext cx="6670881" cy="1171906"/>
      </dsp:txXfrm>
    </dsp:sp>
    <dsp:sp modelId="{98B9EAFA-1FD2-4758-91DB-CDC4129BB25E}">
      <dsp:nvSpPr>
        <dsp:cNvPr id="0" name=""/>
        <dsp:cNvSpPr/>
      </dsp:nvSpPr>
      <dsp:spPr>
        <a:xfrm>
          <a:off x="0" y="1504655"/>
          <a:ext cx="6797675" cy="1298700"/>
        </a:xfrm>
        <a:prstGeom prst="roundRect">
          <a:avLst/>
        </a:prstGeom>
        <a:solidFill>
          <a:schemeClr val="accent2">
            <a:hueOff val="1080030"/>
            <a:satOff val="150"/>
            <a:lumOff val="1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We all face problems while studying if we didn't have proper guidance and path to study. Also, the problem is worse if we didn't have any contacts in the place of study. We have academic advisors to support us, but it is unnecessary to reach out to them in their busy schedule for minuscule doubts. </a:t>
          </a:r>
        </a:p>
      </dsp:txBody>
      <dsp:txXfrm>
        <a:off x="63397" y="1568052"/>
        <a:ext cx="6670881" cy="1171906"/>
      </dsp:txXfrm>
    </dsp:sp>
    <dsp:sp modelId="{0A4657DE-E8C0-425C-B86E-EC35885613DD}">
      <dsp:nvSpPr>
        <dsp:cNvPr id="0" name=""/>
        <dsp:cNvSpPr/>
      </dsp:nvSpPr>
      <dsp:spPr>
        <a:xfrm>
          <a:off x="0" y="2846556"/>
          <a:ext cx="6797675" cy="1298700"/>
        </a:xfrm>
        <a:prstGeom prst="roundRect">
          <a:avLst/>
        </a:prstGeom>
        <a:solidFill>
          <a:schemeClr val="accent2">
            <a:hueOff val="2160060"/>
            <a:satOff val="301"/>
            <a:lumOff val="2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We are not able to connect with people of the same project ideas and interests.</a:t>
          </a:r>
        </a:p>
      </dsp:txBody>
      <dsp:txXfrm>
        <a:off x="63397" y="2909953"/>
        <a:ext cx="6670881" cy="1171906"/>
      </dsp:txXfrm>
    </dsp:sp>
    <dsp:sp modelId="{0107DD68-B1BE-459E-8C71-D490CE6421EC}">
      <dsp:nvSpPr>
        <dsp:cNvPr id="0" name=""/>
        <dsp:cNvSpPr/>
      </dsp:nvSpPr>
      <dsp:spPr>
        <a:xfrm>
          <a:off x="0" y="4188456"/>
          <a:ext cx="6797675" cy="1298700"/>
        </a:xfrm>
        <a:prstGeom prst="roundRect">
          <a:avLst/>
        </a:prstGeom>
        <a:solidFill>
          <a:schemeClr val="accent2">
            <a:hueOff val="3240090"/>
            <a:satOff val="45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For international students, introverts, though they are talented or interested in learning new things and experimenting. Every university have many resources and support, still students are not aware of everything. </a:t>
          </a:r>
        </a:p>
      </dsp:txBody>
      <dsp:txXfrm>
        <a:off x="63397" y="4251853"/>
        <a:ext cx="6670881" cy="1171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49F15-C18E-4E49-B777-2E5ABE76D849}">
      <dsp:nvSpPr>
        <dsp:cNvPr id="0" name=""/>
        <dsp:cNvSpPr/>
      </dsp:nvSpPr>
      <dsp:spPr>
        <a:xfrm>
          <a:off x="0" y="532445"/>
          <a:ext cx="6797675" cy="14880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platform which will help you to connect with similar group of people and provide correct path to learn the courses.</a:t>
          </a:r>
        </a:p>
      </dsp:txBody>
      <dsp:txXfrm>
        <a:off x="72639" y="605084"/>
        <a:ext cx="6652397" cy="1342742"/>
      </dsp:txXfrm>
    </dsp:sp>
    <dsp:sp modelId="{536FDB7C-1274-48B1-A776-1BA34718902F}">
      <dsp:nvSpPr>
        <dsp:cNvPr id="0" name=""/>
        <dsp:cNvSpPr/>
      </dsp:nvSpPr>
      <dsp:spPr>
        <a:xfrm>
          <a:off x="0" y="2080945"/>
          <a:ext cx="6797675" cy="1488020"/>
        </a:xfrm>
        <a:prstGeom prst="roundRect">
          <a:avLst/>
        </a:prstGeom>
        <a:solidFill>
          <a:schemeClr val="accent2">
            <a:hueOff val="1620045"/>
            <a:satOff val="225"/>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students at the same university will be registering in the application. We collect the user data like their project ideas and interests. When a user is trying to connect with friends, we will suggest the people with similar interests. </a:t>
          </a:r>
        </a:p>
      </dsp:txBody>
      <dsp:txXfrm>
        <a:off x="72639" y="2153584"/>
        <a:ext cx="6652397" cy="1342742"/>
      </dsp:txXfrm>
    </dsp:sp>
    <dsp:sp modelId="{E20ECFF1-DC88-484B-87E2-DF8C189EA2DB}">
      <dsp:nvSpPr>
        <dsp:cNvPr id="0" name=""/>
        <dsp:cNvSpPr/>
      </dsp:nvSpPr>
      <dsp:spPr>
        <a:xfrm>
          <a:off x="0" y="3629446"/>
          <a:ext cx="6797675" cy="1488020"/>
        </a:xfrm>
        <a:prstGeom prst="roundRect">
          <a:avLst/>
        </a:prstGeom>
        <a:solidFill>
          <a:schemeClr val="accent2">
            <a:hueOff val="3240090"/>
            <a:satOff val="45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platform also condenses data and resources from University websites and info groups. This platform also has alumni and existing student’s experiences blog</a:t>
          </a:r>
        </a:p>
      </dsp:txBody>
      <dsp:txXfrm>
        <a:off x="72639" y="3702085"/>
        <a:ext cx="6652397" cy="1342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778B7-B9E6-468E-8861-02F9DE41EE3C}">
      <dsp:nvSpPr>
        <dsp:cNvPr id="0" name=""/>
        <dsp:cNvSpPr/>
      </dsp:nvSpPr>
      <dsp:spPr>
        <a:xfrm>
          <a:off x="344932" y="31206"/>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945E3D-ED11-4E5D-B6AE-EE174C6A31CA}">
      <dsp:nvSpPr>
        <dsp:cNvPr id="0" name=""/>
        <dsp:cNvSpPr/>
      </dsp:nvSpPr>
      <dsp:spPr>
        <a:xfrm>
          <a:off x="515480" y="201754"/>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847EEE-799F-419D-865F-B9D7D47B5FF4}">
      <dsp:nvSpPr>
        <dsp:cNvPr id="0" name=""/>
        <dsp:cNvSpPr/>
      </dsp:nvSpPr>
      <dsp:spPr>
        <a:xfrm>
          <a:off x="1331094"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Create user profiles</a:t>
          </a:r>
        </a:p>
      </dsp:txBody>
      <dsp:txXfrm>
        <a:off x="1331094" y="31206"/>
        <a:ext cx="1914313" cy="812133"/>
      </dsp:txXfrm>
    </dsp:sp>
    <dsp:sp modelId="{9EF6D457-AEC1-48B8-B865-D461B96811D1}">
      <dsp:nvSpPr>
        <dsp:cNvPr id="0" name=""/>
        <dsp:cNvSpPr/>
      </dsp:nvSpPr>
      <dsp:spPr>
        <a:xfrm>
          <a:off x="3578962" y="31206"/>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13E526-4571-4A6F-B37F-C1ACBD1694A0}">
      <dsp:nvSpPr>
        <dsp:cNvPr id="0" name=""/>
        <dsp:cNvSpPr/>
      </dsp:nvSpPr>
      <dsp:spPr>
        <a:xfrm>
          <a:off x="3749510" y="201754"/>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8FDCF2-BB4F-4740-BEB9-C4CA23260393}">
      <dsp:nvSpPr>
        <dsp:cNvPr id="0" name=""/>
        <dsp:cNvSpPr/>
      </dsp:nvSpPr>
      <dsp:spPr>
        <a:xfrm>
          <a:off x="4565123"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Create course groups </a:t>
          </a:r>
        </a:p>
      </dsp:txBody>
      <dsp:txXfrm>
        <a:off x="4565123" y="31206"/>
        <a:ext cx="1914313" cy="812133"/>
      </dsp:txXfrm>
    </dsp:sp>
    <dsp:sp modelId="{0B0A0E84-8754-4810-A5E0-252D5689492B}">
      <dsp:nvSpPr>
        <dsp:cNvPr id="0" name=""/>
        <dsp:cNvSpPr/>
      </dsp:nvSpPr>
      <dsp:spPr>
        <a:xfrm>
          <a:off x="6812992" y="31206"/>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870A3-1399-4F7C-AA4B-5F0A5BC0E614}">
      <dsp:nvSpPr>
        <dsp:cNvPr id="0" name=""/>
        <dsp:cNvSpPr/>
      </dsp:nvSpPr>
      <dsp:spPr>
        <a:xfrm>
          <a:off x="6983540" y="201754"/>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2C7A74-2716-45FF-BE1E-EFE26973EB69}">
      <dsp:nvSpPr>
        <dsp:cNvPr id="0" name=""/>
        <dsp:cNvSpPr/>
      </dsp:nvSpPr>
      <dsp:spPr>
        <a:xfrm>
          <a:off x="7799153"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Join and participate in discussions</a:t>
          </a:r>
        </a:p>
      </dsp:txBody>
      <dsp:txXfrm>
        <a:off x="7799153" y="31206"/>
        <a:ext cx="1914313" cy="812133"/>
      </dsp:txXfrm>
    </dsp:sp>
    <dsp:sp modelId="{F4D375F6-BAFF-41D3-BEE2-381D1E42B09C}">
      <dsp:nvSpPr>
        <dsp:cNvPr id="0" name=""/>
        <dsp:cNvSpPr/>
      </dsp:nvSpPr>
      <dsp:spPr>
        <a:xfrm>
          <a:off x="344932" y="1486973"/>
          <a:ext cx="812133" cy="812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6BCB9-FE88-4A6F-A2D5-596973B3E6CB}">
      <dsp:nvSpPr>
        <dsp:cNvPr id="0" name=""/>
        <dsp:cNvSpPr/>
      </dsp:nvSpPr>
      <dsp:spPr>
        <a:xfrm>
          <a:off x="515480" y="1657521"/>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B3D4A1-21CE-4E98-A049-48EFBEE6F504}">
      <dsp:nvSpPr>
        <dsp:cNvPr id="0" name=""/>
        <dsp:cNvSpPr/>
      </dsp:nvSpPr>
      <dsp:spPr>
        <a:xfrm>
          <a:off x="1331094"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Student’s blogs and publications</a:t>
          </a:r>
        </a:p>
      </dsp:txBody>
      <dsp:txXfrm>
        <a:off x="1331094" y="1486973"/>
        <a:ext cx="1914313" cy="812133"/>
      </dsp:txXfrm>
    </dsp:sp>
    <dsp:sp modelId="{67D6DBD4-A12F-46E1-964E-B659B2BD2ADB}">
      <dsp:nvSpPr>
        <dsp:cNvPr id="0" name=""/>
        <dsp:cNvSpPr/>
      </dsp:nvSpPr>
      <dsp:spPr>
        <a:xfrm>
          <a:off x="3578962" y="1486973"/>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69FF77-E7F2-4DD5-ADE9-CBF215F498EE}">
      <dsp:nvSpPr>
        <dsp:cNvPr id="0" name=""/>
        <dsp:cNvSpPr/>
      </dsp:nvSpPr>
      <dsp:spPr>
        <a:xfrm>
          <a:off x="3749510" y="1657521"/>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D2C05E-DCD4-433D-9BB0-28ABDCE924EB}">
      <dsp:nvSpPr>
        <dsp:cNvPr id="0" name=""/>
        <dsp:cNvSpPr/>
      </dsp:nvSpPr>
      <dsp:spPr>
        <a:xfrm>
          <a:off x="4565123"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Connect with people of similar interests</a:t>
          </a:r>
        </a:p>
      </dsp:txBody>
      <dsp:txXfrm>
        <a:off x="4565123" y="1486973"/>
        <a:ext cx="1914313" cy="812133"/>
      </dsp:txXfrm>
    </dsp:sp>
    <dsp:sp modelId="{407FD6EF-CF73-4730-B61B-5EE8A4EFAA2C}">
      <dsp:nvSpPr>
        <dsp:cNvPr id="0" name=""/>
        <dsp:cNvSpPr/>
      </dsp:nvSpPr>
      <dsp:spPr>
        <a:xfrm>
          <a:off x="6812992" y="1486973"/>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3150A4-FFD6-412F-AB71-99305EB5C5D5}">
      <dsp:nvSpPr>
        <dsp:cNvPr id="0" name=""/>
        <dsp:cNvSpPr/>
      </dsp:nvSpPr>
      <dsp:spPr>
        <a:xfrm>
          <a:off x="6983540" y="1657521"/>
          <a:ext cx="471037" cy="471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234338-D72F-4336-8885-ECC835AF61CD}">
      <dsp:nvSpPr>
        <dsp:cNvPr id="0" name=""/>
        <dsp:cNvSpPr/>
      </dsp:nvSpPr>
      <dsp:spPr>
        <a:xfrm>
          <a:off x="7799153"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Visualizations of the alumni success path over the course</a:t>
          </a:r>
        </a:p>
      </dsp:txBody>
      <dsp:txXfrm>
        <a:off x="7799153" y="1486973"/>
        <a:ext cx="1914313" cy="812133"/>
      </dsp:txXfrm>
    </dsp:sp>
    <dsp:sp modelId="{DCBE9AA3-B840-4DC7-B63B-4DB7E93B2A81}">
      <dsp:nvSpPr>
        <dsp:cNvPr id="0" name=""/>
        <dsp:cNvSpPr/>
      </dsp:nvSpPr>
      <dsp:spPr>
        <a:xfrm>
          <a:off x="344932" y="2942740"/>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915FFF-4212-415B-939A-D0545584882D}">
      <dsp:nvSpPr>
        <dsp:cNvPr id="0" name=""/>
        <dsp:cNvSpPr/>
      </dsp:nvSpPr>
      <dsp:spPr>
        <a:xfrm>
          <a:off x="515480" y="3113288"/>
          <a:ext cx="471037" cy="47103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A3332E-1126-4937-BD42-5DE2D6BD0B51}">
      <dsp:nvSpPr>
        <dsp:cNvPr id="0" name=""/>
        <dsp:cNvSpPr/>
      </dsp:nvSpPr>
      <dsp:spPr>
        <a:xfrm>
          <a:off x="1331094" y="294274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Open Q&amp;A Forum</a:t>
          </a:r>
        </a:p>
      </dsp:txBody>
      <dsp:txXfrm>
        <a:off x="1331094" y="2942740"/>
        <a:ext cx="1914313" cy="812133"/>
      </dsp:txXfrm>
    </dsp:sp>
    <dsp:sp modelId="{726A034C-F456-44B1-8C56-F1C2E3A4D373}">
      <dsp:nvSpPr>
        <dsp:cNvPr id="0" name=""/>
        <dsp:cNvSpPr/>
      </dsp:nvSpPr>
      <dsp:spPr>
        <a:xfrm>
          <a:off x="3578962" y="2942740"/>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848E01-2FBA-48BE-A066-8348A161BD03}">
      <dsp:nvSpPr>
        <dsp:cNvPr id="0" name=""/>
        <dsp:cNvSpPr/>
      </dsp:nvSpPr>
      <dsp:spPr>
        <a:xfrm>
          <a:off x="3749510" y="3113288"/>
          <a:ext cx="471037" cy="47103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A9BA41-5B5C-48CC-8589-C8B83D666D7E}">
      <dsp:nvSpPr>
        <dsp:cNvPr id="0" name=""/>
        <dsp:cNvSpPr/>
      </dsp:nvSpPr>
      <dsp:spPr>
        <a:xfrm>
          <a:off x="4565123" y="294274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Announcements with notifications</a:t>
          </a:r>
        </a:p>
      </dsp:txBody>
      <dsp:txXfrm>
        <a:off x="4565123" y="2942740"/>
        <a:ext cx="1914313" cy="8121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CFAA4-3288-4210-AFC7-DFE66EB05DD1}">
      <dsp:nvSpPr>
        <dsp:cNvPr id="0" name=""/>
        <dsp:cNvSpPr/>
      </dsp:nvSpPr>
      <dsp:spPr>
        <a:xfrm>
          <a:off x="0" y="1083545"/>
          <a:ext cx="6797675" cy="52767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Languages</a:t>
          </a:r>
          <a:r>
            <a:rPr lang="en-US" sz="2200" kern="1200"/>
            <a:t> : Python , HTML5/CSS , Java Script, SQL</a:t>
          </a:r>
        </a:p>
      </dsp:txBody>
      <dsp:txXfrm>
        <a:off x="25759" y="1109304"/>
        <a:ext cx="6746157" cy="476152"/>
      </dsp:txXfrm>
    </dsp:sp>
    <dsp:sp modelId="{AAB36B75-CBD0-4D16-B5A9-E1C3265EDA2F}">
      <dsp:nvSpPr>
        <dsp:cNvPr id="0" name=""/>
        <dsp:cNvSpPr/>
      </dsp:nvSpPr>
      <dsp:spPr>
        <a:xfrm>
          <a:off x="0" y="1674576"/>
          <a:ext cx="6797675" cy="527670"/>
        </a:xfrm>
        <a:prstGeom prst="roundRect">
          <a:avLst/>
        </a:prstGeom>
        <a:solidFill>
          <a:schemeClr val="accent2">
            <a:hueOff val="648018"/>
            <a:satOff val="90"/>
            <a:lumOff val="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Frameworks</a:t>
          </a:r>
          <a:r>
            <a:rPr lang="en-US" sz="2200" kern="1200"/>
            <a:t> : Flask and Angular</a:t>
          </a:r>
        </a:p>
      </dsp:txBody>
      <dsp:txXfrm>
        <a:off x="25759" y="1700335"/>
        <a:ext cx="6746157" cy="476152"/>
      </dsp:txXfrm>
    </dsp:sp>
    <dsp:sp modelId="{965D36B5-A50A-4414-A9D5-EABAF68B971D}">
      <dsp:nvSpPr>
        <dsp:cNvPr id="0" name=""/>
        <dsp:cNvSpPr/>
      </dsp:nvSpPr>
      <dsp:spPr>
        <a:xfrm>
          <a:off x="0" y="2265606"/>
          <a:ext cx="6797675" cy="527670"/>
        </a:xfrm>
        <a:prstGeom prst="roundRect">
          <a:avLst/>
        </a:prstGeom>
        <a:solidFill>
          <a:schemeClr val="accent2">
            <a:hueOff val="1296036"/>
            <a:satOff val="180"/>
            <a:lumOff val="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Database</a:t>
          </a:r>
          <a:r>
            <a:rPr lang="en-US" sz="2200" kern="1200"/>
            <a:t>: sqlite</a:t>
          </a:r>
        </a:p>
      </dsp:txBody>
      <dsp:txXfrm>
        <a:off x="25759" y="2291365"/>
        <a:ext cx="6746157" cy="476152"/>
      </dsp:txXfrm>
    </dsp:sp>
    <dsp:sp modelId="{5EFCF084-32C9-4571-954B-04C095B3842C}">
      <dsp:nvSpPr>
        <dsp:cNvPr id="0" name=""/>
        <dsp:cNvSpPr/>
      </dsp:nvSpPr>
      <dsp:spPr>
        <a:xfrm>
          <a:off x="0" y="2856636"/>
          <a:ext cx="6797675" cy="527670"/>
        </a:xfrm>
        <a:prstGeom prst="roundRect">
          <a:avLst/>
        </a:prstGeom>
        <a:solidFill>
          <a:schemeClr val="accent2">
            <a:hueOff val="1944054"/>
            <a:satOff val="271"/>
            <a:lumOff val="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Libraries</a:t>
          </a:r>
          <a:r>
            <a:rPr lang="en-US" sz="2200" kern="1200"/>
            <a:t>: Numpy, Pandas, Scikit learn, Matplotlib, sqlite3</a:t>
          </a:r>
        </a:p>
      </dsp:txBody>
      <dsp:txXfrm>
        <a:off x="25759" y="2882395"/>
        <a:ext cx="6746157" cy="476152"/>
      </dsp:txXfrm>
    </dsp:sp>
    <dsp:sp modelId="{3B737C12-FC60-496E-A811-352C10A51D2A}">
      <dsp:nvSpPr>
        <dsp:cNvPr id="0" name=""/>
        <dsp:cNvSpPr/>
      </dsp:nvSpPr>
      <dsp:spPr>
        <a:xfrm>
          <a:off x="0" y="3447666"/>
          <a:ext cx="6797675" cy="527670"/>
        </a:xfrm>
        <a:prstGeom prst="roundRect">
          <a:avLst/>
        </a:prstGeom>
        <a:solidFill>
          <a:schemeClr val="accent2">
            <a:hueOff val="2592072"/>
            <a:satOff val="361"/>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Deployment</a:t>
          </a:r>
          <a:r>
            <a:rPr lang="en-US" sz="2200" kern="1200"/>
            <a:t>: Azure</a:t>
          </a:r>
        </a:p>
      </dsp:txBody>
      <dsp:txXfrm>
        <a:off x="25759" y="3473425"/>
        <a:ext cx="6746157" cy="476152"/>
      </dsp:txXfrm>
    </dsp:sp>
    <dsp:sp modelId="{E1CEF061-8412-4263-9307-E3D3A94E0C12}">
      <dsp:nvSpPr>
        <dsp:cNvPr id="0" name=""/>
        <dsp:cNvSpPr/>
      </dsp:nvSpPr>
      <dsp:spPr>
        <a:xfrm>
          <a:off x="0" y="4038696"/>
          <a:ext cx="6797675" cy="527670"/>
        </a:xfrm>
        <a:prstGeom prst="roundRect">
          <a:avLst/>
        </a:prstGeom>
        <a:solidFill>
          <a:schemeClr val="accent2">
            <a:hueOff val="3240090"/>
            <a:satOff val="45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Mockups</a:t>
          </a:r>
          <a:r>
            <a:rPr lang="en-US" sz="2200" kern="1200"/>
            <a:t>: Balsamiq</a:t>
          </a:r>
        </a:p>
      </dsp:txBody>
      <dsp:txXfrm>
        <a:off x="25759" y="4064455"/>
        <a:ext cx="6746157"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7DBBDB-1403-48EF-803B-A4521E64991B}"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A7E1-588C-427E-8120-40BBCBE08F6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90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DBBDB-1403-48EF-803B-A4521E64991B}"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A7E1-588C-427E-8120-40BBCBE08F60}" type="slidenum">
              <a:rPr lang="en-US" smtClean="0"/>
              <a:t>‹#›</a:t>
            </a:fld>
            <a:endParaRPr lang="en-US"/>
          </a:p>
        </p:txBody>
      </p:sp>
    </p:spTree>
    <p:extLst>
      <p:ext uri="{BB962C8B-B14F-4D97-AF65-F5344CB8AC3E}">
        <p14:creationId xmlns:p14="http://schemas.microsoft.com/office/powerpoint/2010/main" val="327447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DBBDB-1403-48EF-803B-A4521E64991B}"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A7E1-588C-427E-8120-40BBCBE08F60}" type="slidenum">
              <a:rPr lang="en-US" smtClean="0"/>
              <a:t>‹#›</a:t>
            </a:fld>
            <a:endParaRPr lang="en-US"/>
          </a:p>
        </p:txBody>
      </p:sp>
    </p:spTree>
    <p:extLst>
      <p:ext uri="{BB962C8B-B14F-4D97-AF65-F5344CB8AC3E}">
        <p14:creationId xmlns:p14="http://schemas.microsoft.com/office/powerpoint/2010/main" val="44549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DBBDB-1403-48EF-803B-A4521E64991B}"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A7E1-588C-427E-8120-40BBCBE08F60}" type="slidenum">
              <a:rPr lang="en-US" smtClean="0"/>
              <a:t>‹#›</a:t>
            </a:fld>
            <a:endParaRPr lang="en-US"/>
          </a:p>
        </p:txBody>
      </p:sp>
    </p:spTree>
    <p:extLst>
      <p:ext uri="{BB962C8B-B14F-4D97-AF65-F5344CB8AC3E}">
        <p14:creationId xmlns:p14="http://schemas.microsoft.com/office/powerpoint/2010/main" val="303618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DBBDB-1403-48EF-803B-A4521E64991B}"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A7E1-588C-427E-8120-40BBCBE08F6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44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7DBBDB-1403-48EF-803B-A4521E64991B}"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3A7E1-588C-427E-8120-40BBCBE08F60}" type="slidenum">
              <a:rPr lang="en-US" smtClean="0"/>
              <a:t>‹#›</a:t>
            </a:fld>
            <a:endParaRPr lang="en-US"/>
          </a:p>
        </p:txBody>
      </p:sp>
    </p:spTree>
    <p:extLst>
      <p:ext uri="{BB962C8B-B14F-4D97-AF65-F5344CB8AC3E}">
        <p14:creationId xmlns:p14="http://schemas.microsoft.com/office/powerpoint/2010/main" val="14052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7DBBDB-1403-48EF-803B-A4521E64991B}"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3A7E1-588C-427E-8120-40BBCBE08F60}" type="slidenum">
              <a:rPr lang="en-US" smtClean="0"/>
              <a:t>‹#›</a:t>
            </a:fld>
            <a:endParaRPr lang="en-US"/>
          </a:p>
        </p:txBody>
      </p:sp>
    </p:spTree>
    <p:extLst>
      <p:ext uri="{BB962C8B-B14F-4D97-AF65-F5344CB8AC3E}">
        <p14:creationId xmlns:p14="http://schemas.microsoft.com/office/powerpoint/2010/main" val="169505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DBBDB-1403-48EF-803B-A4521E64991B}"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3A7E1-588C-427E-8120-40BBCBE08F60}" type="slidenum">
              <a:rPr lang="en-US" smtClean="0"/>
              <a:t>‹#›</a:t>
            </a:fld>
            <a:endParaRPr lang="en-US"/>
          </a:p>
        </p:txBody>
      </p:sp>
    </p:spTree>
    <p:extLst>
      <p:ext uri="{BB962C8B-B14F-4D97-AF65-F5344CB8AC3E}">
        <p14:creationId xmlns:p14="http://schemas.microsoft.com/office/powerpoint/2010/main" val="53764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7DBBDB-1403-48EF-803B-A4521E64991B}" type="datetimeFigureOut">
              <a:rPr lang="en-US" smtClean="0"/>
              <a:t>10/2/2022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03A7E1-588C-427E-8120-40BBCBE08F60}" type="slidenum">
              <a:rPr lang="en-US" smtClean="0"/>
              <a:t>‹#›</a:t>
            </a:fld>
            <a:endParaRPr lang="en-US"/>
          </a:p>
        </p:txBody>
      </p:sp>
    </p:spTree>
    <p:extLst>
      <p:ext uri="{BB962C8B-B14F-4D97-AF65-F5344CB8AC3E}">
        <p14:creationId xmlns:p14="http://schemas.microsoft.com/office/powerpoint/2010/main" val="273486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7DBBDB-1403-48EF-803B-A4521E64991B}" type="datetimeFigureOut">
              <a:rPr lang="en-US" smtClean="0"/>
              <a:t>10/2/2022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03A7E1-588C-427E-8120-40BBCBE08F60}" type="slidenum">
              <a:rPr lang="en-US" smtClean="0"/>
              <a:t>‹#›</a:t>
            </a:fld>
            <a:endParaRPr lang="en-US"/>
          </a:p>
        </p:txBody>
      </p:sp>
    </p:spTree>
    <p:extLst>
      <p:ext uri="{BB962C8B-B14F-4D97-AF65-F5344CB8AC3E}">
        <p14:creationId xmlns:p14="http://schemas.microsoft.com/office/powerpoint/2010/main" val="99775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DBBDB-1403-48EF-803B-A4521E64991B}"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3A7E1-588C-427E-8120-40BBCBE08F60}" type="slidenum">
              <a:rPr lang="en-US" smtClean="0"/>
              <a:t>‹#›</a:t>
            </a:fld>
            <a:endParaRPr lang="en-US"/>
          </a:p>
        </p:txBody>
      </p:sp>
    </p:spTree>
    <p:extLst>
      <p:ext uri="{BB962C8B-B14F-4D97-AF65-F5344CB8AC3E}">
        <p14:creationId xmlns:p14="http://schemas.microsoft.com/office/powerpoint/2010/main" val="274832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7DBBDB-1403-48EF-803B-A4521E64991B}" type="datetimeFigureOut">
              <a:rPr lang="en-US" smtClean="0"/>
              <a:t>10/2/2022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03A7E1-588C-427E-8120-40BBCBE08F6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632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user-person-generic-single-general-23874/"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7DD2C1-0122-44FD-8A7F-7BC5E8565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50563-0904-946F-F295-A8C14E0277C5}"/>
              </a:ext>
            </a:extLst>
          </p:cNvPr>
          <p:cNvSpPr>
            <a:spLocks noGrp="1"/>
          </p:cNvSpPr>
          <p:nvPr>
            <p:ph type="ctrTitle"/>
          </p:nvPr>
        </p:nvSpPr>
        <p:spPr>
          <a:xfrm>
            <a:off x="5289754" y="639097"/>
            <a:ext cx="6253317" cy="3686015"/>
          </a:xfrm>
        </p:spPr>
        <p:txBody>
          <a:bodyPr>
            <a:normAutofit/>
          </a:bodyPr>
          <a:lstStyle/>
          <a:p>
            <a:r>
              <a:rPr lang="en-US" sz="6800"/>
              <a:t>Study-Buddy</a:t>
            </a:r>
            <a:br>
              <a:rPr lang="en-US" sz="6800"/>
            </a:br>
            <a:r>
              <a:rPr lang="en-US" sz="6800"/>
              <a:t>Team – Brute Force</a:t>
            </a:r>
            <a:br>
              <a:rPr lang="en-US" sz="6800"/>
            </a:br>
            <a:endParaRPr lang="en-US" sz="6800"/>
          </a:p>
        </p:txBody>
      </p:sp>
      <p:sp>
        <p:nvSpPr>
          <p:cNvPr id="3" name="Subtitle 2">
            <a:extLst>
              <a:ext uri="{FF2B5EF4-FFF2-40B4-BE49-F238E27FC236}">
                <a16:creationId xmlns:a16="http://schemas.microsoft.com/office/drawing/2014/main" id="{E2AD4BC4-E208-3346-503E-3AA85CC98DA4}"/>
              </a:ext>
            </a:extLst>
          </p:cNvPr>
          <p:cNvSpPr>
            <a:spLocks noGrp="1"/>
          </p:cNvSpPr>
          <p:nvPr>
            <p:ph type="subTitle" idx="1"/>
          </p:nvPr>
        </p:nvSpPr>
        <p:spPr>
          <a:xfrm>
            <a:off x="5289753" y="4455621"/>
            <a:ext cx="6269347" cy="1238616"/>
          </a:xfrm>
        </p:spPr>
        <p:txBody>
          <a:bodyPr>
            <a:normAutofit/>
          </a:bodyPr>
          <a:lstStyle/>
          <a:p>
            <a:r>
              <a:rPr lang="en-US" sz="1100" b="1" i="1">
                <a:solidFill>
                  <a:schemeClr val="tx1">
                    <a:lumMod val="85000"/>
                    <a:lumOff val="15000"/>
                  </a:schemeClr>
                </a:solidFill>
              </a:rPr>
              <a:t>Members – Jamunaa Jayashree Selvaprabhu</a:t>
            </a:r>
          </a:p>
          <a:p>
            <a:r>
              <a:rPr lang="en-US" sz="1100" b="1" i="1">
                <a:solidFill>
                  <a:schemeClr val="tx1">
                    <a:lumMod val="85000"/>
                    <a:lumOff val="15000"/>
                  </a:schemeClr>
                </a:solidFill>
              </a:rPr>
              <a:t>Shubam Malankar</a:t>
            </a:r>
          </a:p>
          <a:p>
            <a:r>
              <a:rPr lang="en-US" sz="1100" b="1" i="1">
                <a:solidFill>
                  <a:schemeClr val="tx1">
                    <a:lumMod val="85000"/>
                    <a:lumOff val="15000"/>
                  </a:schemeClr>
                </a:solidFill>
              </a:rPr>
              <a:t>Manasa Gonuguntala</a:t>
            </a:r>
          </a:p>
          <a:p>
            <a:r>
              <a:rPr lang="en-US" sz="1100" b="1" i="1">
                <a:solidFill>
                  <a:schemeClr val="tx1">
                    <a:lumMod val="85000"/>
                    <a:lumOff val="15000"/>
                  </a:schemeClr>
                </a:solidFill>
              </a:rPr>
              <a:t>Shreethika Sivakumaran  </a:t>
            </a:r>
          </a:p>
        </p:txBody>
      </p:sp>
      <p:pic>
        <p:nvPicPr>
          <p:cNvPr id="7" name="Graphic 6" descr="Programmer">
            <a:extLst>
              <a:ext uri="{FF2B5EF4-FFF2-40B4-BE49-F238E27FC236}">
                <a16:creationId xmlns:a16="http://schemas.microsoft.com/office/drawing/2014/main" id="{8CA38F1A-B1E9-126E-A441-1B5B2CB81E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2" name="Straight Connector 11">
            <a:extLst>
              <a:ext uri="{FF2B5EF4-FFF2-40B4-BE49-F238E27FC236}">
                <a16:creationId xmlns:a16="http://schemas.microsoft.com/office/drawing/2014/main" id="{5A7B6757-994C-4B75-ABFE-D8F9E76093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6BC3A56-B546-4061-8E22-D2983771D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23A7353-9373-4700-8B89-F4F7BA2D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8477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erial view of a highway near the ocean">
            <a:extLst>
              <a:ext uri="{FF2B5EF4-FFF2-40B4-BE49-F238E27FC236}">
                <a16:creationId xmlns:a16="http://schemas.microsoft.com/office/drawing/2014/main" id="{95AC31CD-8283-6373-3DB9-3D12C7651CDD}"/>
              </a:ext>
            </a:extLst>
          </p:cNvPr>
          <p:cNvPicPr>
            <a:picLocks noChangeAspect="1"/>
          </p:cNvPicPr>
          <p:nvPr/>
        </p:nvPicPr>
        <p:blipFill rotWithShape="1">
          <a:blip r:embed="rId2">
            <a:duotone>
              <a:prstClr val="black"/>
              <a:schemeClr val="tx2">
                <a:tint val="45000"/>
                <a:satMod val="400000"/>
              </a:schemeClr>
            </a:duotone>
            <a:alphaModFix amt="40000"/>
          </a:blip>
          <a:srcRect t="11833" b="13167"/>
          <a:stretch/>
        </p:blipFill>
        <p:spPr>
          <a:xfrm>
            <a:off x="20" y="10"/>
            <a:ext cx="12191980" cy="6857991"/>
          </a:xfrm>
          <a:prstGeom prst="rect">
            <a:avLst/>
          </a:prstGeom>
        </p:spPr>
      </p:pic>
      <p:sp>
        <p:nvSpPr>
          <p:cNvPr id="2" name="Title 1">
            <a:extLst>
              <a:ext uri="{FF2B5EF4-FFF2-40B4-BE49-F238E27FC236}">
                <a16:creationId xmlns:a16="http://schemas.microsoft.com/office/drawing/2014/main" id="{4DE5BC3C-B737-E199-0C68-3BBB61A264A0}"/>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chemeClr val="tx1">
                    <a:lumMod val="85000"/>
                    <a:lumOff val="15000"/>
                  </a:schemeClr>
                </a:solidFill>
              </a:rPr>
              <a:t>Thank you</a:t>
            </a:r>
          </a:p>
        </p:txBody>
      </p:sp>
      <p:cxnSp>
        <p:nvCxnSpPr>
          <p:cNvPr id="14" name="Straight Connector 13">
            <a:extLst>
              <a:ext uri="{FF2B5EF4-FFF2-40B4-BE49-F238E27FC236}">
                <a16:creationId xmlns:a16="http://schemas.microsoft.com/office/drawing/2014/main" id="{0268177E-1445-4DCF-955D-1CAE9B76F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5D52B88-A4AE-4B06-AEFC-8E492B903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CFD6FA94-0FE6-4CC5-BC1A-1F4780CDA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21169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EC1255-DE1F-6EA2-6306-75F903A1A3CB}"/>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Problem Statement</a:t>
            </a:r>
          </a:p>
        </p:txBody>
      </p:sp>
      <p:sp>
        <p:nvSpPr>
          <p:cNvPr id="13" name="Rectangle 12">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F5D7278B-68DA-7653-0A70-2C4BE373835C}"/>
              </a:ext>
            </a:extLst>
          </p:cNvPr>
          <p:cNvGraphicFramePr>
            <a:graphicFrameLocks noGrp="1"/>
          </p:cNvGraphicFramePr>
          <p:nvPr>
            <p:ph idx="1"/>
            <p:extLst>
              <p:ext uri="{D42A27DB-BD31-4B8C-83A1-F6EECF244321}">
                <p14:modId xmlns:p14="http://schemas.microsoft.com/office/powerpoint/2010/main" val="296373736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8951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3DF66CB-64A0-090F-6762-93CFDBD78EF1}"/>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Solution</a:t>
            </a:r>
          </a:p>
        </p:txBody>
      </p:sp>
      <p:sp>
        <p:nvSpPr>
          <p:cNvPr id="17" name="Rectangle 12">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5D94A609-D9DD-FD88-6163-5D0FC7565F01}"/>
              </a:ext>
            </a:extLst>
          </p:cNvPr>
          <p:cNvGraphicFramePr>
            <a:graphicFrameLocks noGrp="1"/>
          </p:cNvGraphicFramePr>
          <p:nvPr>
            <p:ph idx="1"/>
            <p:extLst>
              <p:ext uri="{D42A27DB-BD31-4B8C-83A1-F6EECF244321}">
                <p14:modId xmlns:p14="http://schemas.microsoft.com/office/powerpoint/2010/main" val="307909889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70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63FB-8F71-4FE0-CC11-E820E0D2CB3E}"/>
              </a:ext>
            </a:extLst>
          </p:cNvPr>
          <p:cNvSpPr>
            <a:spLocks noGrp="1"/>
          </p:cNvSpPr>
          <p:nvPr>
            <p:ph type="title"/>
          </p:nvPr>
        </p:nvSpPr>
        <p:spPr>
          <a:xfrm>
            <a:off x="1097280" y="286603"/>
            <a:ext cx="10058400" cy="1450757"/>
          </a:xfrm>
        </p:spPr>
        <p:txBody>
          <a:bodyPr>
            <a:normAutofit/>
          </a:bodyPr>
          <a:lstStyle/>
          <a:p>
            <a:r>
              <a:rPr lang="en-US"/>
              <a:t>Features</a:t>
            </a:r>
            <a:endParaRPr lang="en-US" dirty="0"/>
          </a:p>
        </p:txBody>
      </p:sp>
      <p:graphicFrame>
        <p:nvGraphicFramePr>
          <p:cNvPr id="15" name="Content Placeholder 2">
            <a:extLst>
              <a:ext uri="{FF2B5EF4-FFF2-40B4-BE49-F238E27FC236}">
                <a16:creationId xmlns:a16="http://schemas.microsoft.com/office/drawing/2014/main" id="{0E62BF69-8A15-63DC-E874-274814E8853D}"/>
              </a:ext>
            </a:extLst>
          </p:cNvPr>
          <p:cNvGraphicFramePr>
            <a:graphicFrameLocks noGrp="1"/>
          </p:cNvGraphicFramePr>
          <p:nvPr>
            <p:ph idx="1"/>
            <p:extLst>
              <p:ext uri="{D42A27DB-BD31-4B8C-83A1-F6EECF244321}">
                <p14:modId xmlns:p14="http://schemas.microsoft.com/office/powerpoint/2010/main" val="417675725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915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82769807-BF3B-7852-F9B6-EBACBB0D9068}"/>
              </a:ext>
            </a:extLst>
          </p:cNvPr>
          <p:cNvSpPr/>
          <p:nvPr/>
        </p:nvSpPr>
        <p:spPr>
          <a:xfrm>
            <a:off x="2046472" y="2048677"/>
            <a:ext cx="9534617" cy="420801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EF14ED-7F70-FA8C-FFA4-0F29E94DA8A3}"/>
              </a:ext>
            </a:extLst>
          </p:cNvPr>
          <p:cNvSpPr>
            <a:spLocks noGrp="1"/>
          </p:cNvSpPr>
          <p:nvPr>
            <p:ph type="title"/>
          </p:nvPr>
        </p:nvSpPr>
        <p:spPr/>
        <p:txBody>
          <a:bodyPr/>
          <a:lstStyle/>
          <a:p>
            <a:r>
              <a:rPr lang="en-US" dirty="0"/>
              <a:t>Architecture</a:t>
            </a:r>
          </a:p>
        </p:txBody>
      </p:sp>
      <p:pic>
        <p:nvPicPr>
          <p:cNvPr id="13" name="Content Placeholder 12" descr="Icon&#10;&#10;Description automatically generated with medium confidence">
            <a:extLst>
              <a:ext uri="{FF2B5EF4-FFF2-40B4-BE49-F238E27FC236}">
                <a16:creationId xmlns:a16="http://schemas.microsoft.com/office/drawing/2014/main" id="{9AF2C2FB-7EF1-DC81-B631-3C905C465A0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8121" y="3132917"/>
            <a:ext cx="843042" cy="1296988"/>
          </a:xfrm>
        </p:spPr>
      </p:pic>
      <p:sp>
        <p:nvSpPr>
          <p:cNvPr id="4" name="Flowchart: Magnetic Disk 3">
            <a:extLst>
              <a:ext uri="{FF2B5EF4-FFF2-40B4-BE49-F238E27FC236}">
                <a16:creationId xmlns:a16="http://schemas.microsoft.com/office/drawing/2014/main" id="{297A51CE-1CBF-CD5A-00B7-207F10016AC4}"/>
              </a:ext>
            </a:extLst>
          </p:cNvPr>
          <p:cNvSpPr/>
          <p:nvPr/>
        </p:nvSpPr>
        <p:spPr>
          <a:xfrm>
            <a:off x="6165711" y="4735397"/>
            <a:ext cx="2041864" cy="985421"/>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DB - SQL</a:t>
            </a:r>
          </a:p>
        </p:txBody>
      </p:sp>
      <p:sp>
        <p:nvSpPr>
          <p:cNvPr id="5" name="Rectangle 4">
            <a:extLst>
              <a:ext uri="{FF2B5EF4-FFF2-40B4-BE49-F238E27FC236}">
                <a16:creationId xmlns:a16="http://schemas.microsoft.com/office/drawing/2014/main" id="{23AB0875-63C7-74CA-ED6D-02A24664439E}"/>
              </a:ext>
            </a:extLst>
          </p:cNvPr>
          <p:cNvSpPr/>
          <p:nvPr/>
        </p:nvSpPr>
        <p:spPr>
          <a:xfrm>
            <a:off x="5792849" y="3456971"/>
            <a:ext cx="2787588" cy="74255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Python Services (Flask)</a:t>
            </a:r>
          </a:p>
        </p:txBody>
      </p:sp>
      <p:cxnSp>
        <p:nvCxnSpPr>
          <p:cNvPr id="7" name="Straight Arrow Connector 6">
            <a:extLst>
              <a:ext uri="{FF2B5EF4-FFF2-40B4-BE49-F238E27FC236}">
                <a16:creationId xmlns:a16="http://schemas.microsoft.com/office/drawing/2014/main" id="{111721E4-CFE0-BEAC-4835-41E46FFE2C76}"/>
              </a:ext>
            </a:extLst>
          </p:cNvPr>
          <p:cNvCxnSpPr>
            <a:stCxn id="4" idx="1"/>
            <a:endCxn id="5" idx="2"/>
          </p:cNvCxnSpPr>
          <p:nvPr/>
        </p:nvCxnSpPr>
        <p:spPr>
          <a:xfrm flipV="1">
            <a:off x="7186643" y="4199522"/>
            <a:ext cx="0" cy="53587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4" name="Rectangle: Rounded Corners 13">
            <a:extLst>
              <a:ext uri="{FF2B5EF4-FFF2-40B4-BE49-F238E27FC236}">
                <a16:creationId xmlns:a16="http://schemas.microsoft.com/office/drawing/2014/main" id="{E64AF580-396F-7636-27DA-905DB09A9E99}"/>
              </a:ext>
            </a:extLst>
          </p:cNvPr>
          <p:cNvSpPr/>
          <p:nvPr/>
        </p:nvSpPr>
        <p:spPr>
          <a:xfrm>
            <a:off x="2401580" y="3170230"/>
            <a:ext cx="2370338" cy="125967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a:p>
            <a:pPr algn="ctr"/>
            <a:r>
              <a:rPr lang="en-US" dirty="0"/>
              <a:t>and </a:t>
            </a:r>
          </a:p>
          <a:p>
            <a:pPr algn="ctr"/>
            <a:r>
              <a:rPr lang="en-US" dirty="0"/>
              <a:t>Mobile application</a:t>
            </a:r>
          </a:p>
        </p:txBody>
      </p:sp>
      <p:cxnSp>
        <p:nvCxnSpPr>
          <p:cNvPr id="17" name="Straight Arrow Connector 16">
            <a:extLst>
              <a:ext uri="{FF2B5EF4-FFF2-40B4-BE49-F238E27FC236}">
                <a16:creationId xmlns:a16="http://schemas.microsoft.com/office/drawing/2014/main" id="{C6E83178-38DC-69EC-43A5-7F25ED68EFFE}"/>
              </a:ext>
            </a:extLst>
          </p:cNvPr>
          <p:cNvCxnSpPr>
            <a:stCxn id="13" idx="3"/>
            <a:endCxn id="14" idx="1"/>
          </p:cNvCxnSpPr>
          <p:nvPr/>
        </p:nvCxnSpPr>
        <p:spPr>
          <a:xfrm>
            <a:off x="1851163" y="3781411"/>
            <a:ext cx="550417" cy="1865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1A920E5E-181D-E7C4-B740-AAD8121422BD}"/>
              </a:ext>
            </a:extLst>
          </p:cNvPr>
          <p:cNvCxnSpPr>
            <a:stCxn id="14" idx="3"/>
            <a:endCxn id="5" idx="1"/>
          </p:cNvCxnSpPr>
          <p:nvPr/>
        </p:nvCxnSpPr>
        <p:spPr>
          <a:xfrm>
            <a:off x="4771918" y="3800068"/>
            <a:ext cx="1020931" cy="2817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1" name="Flowchart: Data 20">
            <a:extLst>
              <a:ext uri="{FF2B5EF4-FFF2-40B4-BE49-F238E27FC236}">
                <a16:creationId xmlns:a16="http://schemas.microsoft.com/office/drawing/2014/main" id="{A74661D7-ECDA-16C4-8389-61A67E06CDBF}"/>
              </a:ext>
            </a:extLst>
          </p:cNvPr>
          <p:cNvSpPr/>
          <p:nvPr/>
        </p:nvSpPr>
        <p:spPr>
          <a:xfrm>
            <a:off x="9269937" y="3138204"/>
            <a:ext cx="1663083" cy="258340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analysis and model</a:t>
            </a:r>
          </a:p>
        </p:txBody>
      </p:sp>
      <p:cxnSp>
        <p:nvCxnSpPr>
          <p:cNvPr id="27" name="Straight Arrow Connector 26">
            <a:extLst>
              <a:ext uri="{FF2B5EF4-FFF2-40B4-BE49-F238E27FC236}">
                <a16:creationId xmlns:a16="http://schemas.microsoft.com/office/drawing/2014/main" id="{74DEBB95-A0CE-5AF6-63DF-FB3849001BC2}"/>
              </a:ext>
            </a:extLst>
          </p:cNvPr>
          <p:cNvCxnSpPr>
            <a:stCxn id="4" idx="4"/>
          </p:cNvCxnSpPr>
          <p:nvPr/>
        </p:nvCxnSpPr>
        <p:spPr>
          <a:xfrm>
            <a:off x="8207575" y="5228108"/>
            <a:ext cx="1140611" cy="443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BC23F01-2BF5-9C59-EE5C-40BD03B92624}"/>
              </a:ext>
            </a:extLst>
          </p:cNvPr>
          <p:cNvCxnSpPr>
            <a:stCxn id="5" idx="3"/>
          </p:cNvCxnSpPr>
          <p:nvPr/>
        </p:nvCxnSpPr>
        <p:spPr>
          <a:xfrm>
            <a:off x="8580437" y="3828247"/>
            <a:ext cx="900914" cy="1453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907867F9-C5F0-1744-0D7B-8488585F6401}"/>
              </a:ext>
            </a:extLst>
          </p:cNvPr>
          <p:cNvSpPr txBox="1"/>
          <p:nvPr/>
        </p:nvSpPr>
        <p:spPr>
          <a:xfrm>
            <a:off x="648070" y="4687410"/>
            <a:ext cx="1597978" cy="369332"/>
          </a:xfrm>
          <a:prstGeom prst="rect">
            <a:avLst/>
          </a:prstGeom>
          <a:noFill/>
        </p:spPr>
        <p:txBody>
          <a:bodyPr wrap="square" rtlCol="0">
            <a:spAutoFit/>
          </a:bodyPr>
          <a:lstStyle/>
          <a:p>
            <a:pPr algn="ctr"/>
            <a:r>
              <a:rPr lang="en-US" dirty="0"/>
              <a:t>Students</a:t>
            </a:r>
          </a:p>
        </p:txBody>
      </p:sp>
      <p:sp>
        <p:nvSpPr>
          <p:cNvPr id="34" name="TextBox 33">
            <a:extLst>
              <a:ext uri="{FF2B5EF4-FFF2-40B4-BE49-F238E27FC236}">
                <a16:creationId xmlns:a16="http://schemas.microsoft.com/office/drawing/2014/main" id="{E7E0F4D7-0008-5F1F-35AB-405784DE0CC5}"/>
              </a:ext>
            </a:extLst>
          </p:cNvPr>
          <p:cNvSpPr txBox="1"/>
          <p:nvPr/>
        </p:nvSpPr>
        <p:spPr>
          <a:xfrm>
            <a:off x="5362113" y="2263806"/>
            <a:ext cx="4003829" cy="369332"/>
          </a:xfrm>
          <a:prstGeom prst="rect">
            <a:avLst/>
          </a:prstGeom>
          <a:noFill/>
        </p:spPr>
        <p:txBody>
          <a:bodyPr wrap="square" rtlCol="0">
            <a:spAutoFit/>
          </a:bodyPr>
          <a:lstStyle/>
          <a:p>
            <a:pPr algn="ctr"/>
            <a:r>
              <a:rPr lang="en-US" dirty="0"/>
              <a:t>Study - Buddy</a:t>
            </a:r>
          </a:p>
        </p:txBody>
      </p:sp>
    </p:spTree>
    <p:extLst>
      <p:ext uri="{BB962C8B-B14F-4D97-AF65-F5344CB8AC3E}">
        <p14:creationId xmlns:p14="http://schemas.microsoft.com/office/powerpoint/2010/main" val="274344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10301A-0833-FDDE-4BDA-6A6B0D6BC126}"/>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Technology Stack</a:t>
            </a:r>
          </a:p>
        </p:txBody>
      </p:sp>
      <p:sp>
        <p:nvSpPr>
          <p:cNvPr id="22" name="Rectangle 21">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ACC45845-6E4E-2B3B-1A8A-81F71EA9065B}"/>
              </a:ext>
            </a:extLst>
          </p:cNvPr>
          <p:cNvGraphicFramePr>
            <a:graphicFrameLocks noGrp="1"/>
          </p:cNvGraphicFramePr>
          <p:nvPr>
            <p:ph idx="1"/>
            <p:extLst>
              <p:ext uri="{D42A27DB-BD31-4B8C-83A1-F6EECF244321}">
                <p14:modId xmlns:p14="http://schemas.microsoft.com/office/powerpoint/2010/main" val="60462345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260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E7C69B-8A66-6171-73D6-956CE890E102}"/>
              </a:ext>
            </a:extLst>
          </p:cNvPr>
          <p:cNvPicPr>
            <a:picLocks noChangeAspect="1"/>
          </p:cNvPicPr>
          <p:nvPr/>
        </p:nvPicPr>
        <p:blipFill>
          <a:blip r:embed="rId2"/>
          <a:stretch>
            <a:fillRect/>
          </a:stretch>
        </p:blipFill>
        <p:spPr>
          <a:xfrm>
            <a:off x="1354945" y="871727"/>
            <a:ext cx="9482109" cy="5114546"/>
          </a:xfrm>
          <a:prstGeom prst="rect">
            <a:avLst/>
          </a:prstGeom>
        </p:spPr>
      </p:pic>
      <p:sp>
        <p:nvSpPr>
          <p:cNvPr id="4" name="TextBox 3">
            <a:extLst>
              <a:ext uri="{FF2B5EF4-FFF2-40B4-BE49-F238E27FC236}">
                <a16:creationId xmlns:a16="http://schemas.microsoft.com/office/drawing/2014/main" id="{3426D459-4F34-564D-154D-ABF1B58FF59A}"/>
              </a:ext>
            </a:extLst>
          </p:cNvPr>
          <p:cNvSpPr txBox="1"/>
          <p:nvPr/>
        </p:nvSpPr>
        <p:spPr>
          <a:xfrm>
            <a:off x="1589103" y="275208"/>
            <a:ext cx="4953740" cy="369332"/>
          </a:xfrm>
          <a:prstGeom prst="rect">
            <a:avLst/>
          </a:prstGeom>
          <a:noFill/>
        </p:spPr>
        <p:txBody>
          <a:bodyPr wrap="square" rtlCol="0">
            <a:spAutoFit/>
          </a:bodyPr>
          <a:lstStyle/>
          <a:p>
            <a:r>
              <a:rPr lang="en-US" dirty="0"/>
              <a:t>Mockups</a:t>
            </a:r>
          </a:p>
        </p:txBody>
      </p:sp>
    </p:spTree>
    <p:extLst>
      <p:ext uri="{BB962C8B-B14F-4D97-AF65-F5344CB8AC3E}">
        <p14:creationId xmlns:p14="http://schemas.microsoft.com/office/powerpoint/2010/main" val="290488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9B9EE3-1E5A-F5D0-1ACC-A84433006ECC}"/>
              </a:ext>
            </a:extLst>
          </p:cNvPr>
          <p:cNvPicPr>
            <a:picLocks noChangeAspect="1"/>
          </p:cNvPicPr>
          <p:nvPr/>
        </p:nvPicPr>
        <p:blipFill>
          <a:blip r:embed="rId2"/>
          <a:stretch>
            <a:fillRect/>
          </a:stretch>
        </p:blipFill>
        <p:spPr>
          <a:xfrm>
            <a:off x="1484524" y="1005117"/>
            <a:ext cx="9222951" cy="4847766"/>
          </a:xfrm>
          <a:prstGeom prst="rect">
            <a:avLst/>
          </a:prstGeom>
        </p:spPr>
      </p:pic>
    </p:spTree>
    <p:extLst>
      <p:ext uri="{BB962C8B-B14F-4D97-AF65-F5344CB8AC3E}">
        <p14:creationId xmlns:p14="http://schemas.microsoft.com/office/powerpoint/2010/main" val="24157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69F6F7-6E40-657B-D3FD-21729A35EA7C}"/>
              </a:ext>
            </a:extLst>
          </p:cNvPr>
          <p:cNvPicPr>
            <a:picLocks noChangeAspect="1"/>
          </p:cNvPicPr>
          <p:nvPr/>
        </p:nvPicPr>
        <p:blipFill>
          <a:blip r:embed="rId2"/>
          <a:stretch>
            <a:fillRect/>
          </a:stretch>
        </p:blipFill>
        <p:spPr>
          <a:xfrm>
            <a:off x="1541691" y="1062284"/>
            <a:ext cx="9108617" cy="4733432"/>
          </a:xfrm>
          <a:prstGeom prst="rect">
            <a:avLst/>
          </a:prstGeom>
        </p:spPr>
      </p:pic>
    </p:spTree>
    <p:extLst>
      <p:ext uri="{BB962C8B-B14F-4D97-AF65-F5344CB8AC3E}">
        <p14:creationId xmlns:p14="http://schemas.microsoft.com/office/powerpoint/2010/main" val="418434757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140</TotalTime>
  <Words>396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Study-Buddy Team – Brute Force </vt:lpstr>
      <vt:lpstr>Problem Statement</vt:lpstr>
      <vt:lpstr>Solution</vt:lpstr>
      <vt:lpstr>Features</vt:lpstr>
      <vt:lpstr>Architecture</vt:lpstr>
      <vt:lpstr>Technology Stack</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Study-Buddy Team – Brute Force </dc:title>
  <dc:creator>Selvaprabhu, Jamunaa</dc:creator>
  <cp:lastModifiedBy>Selvaprabhu, Jamunaa</cp:lastModifiedBy>
  <cp:revision>1</cp:revision>
  <dcterms:created xsi:type="dcterms:W3CDTF">2022-10-02T16:30:47Z</dcterms:created>
  <dcterms:modified xsi:type="dcterms:W3CDTF">2022-10-02T18:50:55Z</dcterms:modified>
</cp:coreProperties>
</file>