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82" r:id="rId6"/>
    <p:sldId id="297" r:id="rId7"/>
    <p:sldId id="284" r:id="rId8"/>
    <p:sldId id="302" r:id="rId9"/>
    <p:sldId id="301" r:id="rId10"/>
    <p:sldId id="268" r:id="rId11"/>
    <p:sldId id="269" r:id="rId12"/>
    <p:sldId id="299" r:id="rId13"/>
    <p:sldId id="300" r:id="rId14"/>
    <p:sldId id="296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BD83E-FFB6-054D-9588-F7692533ECEB}" v="2" dt="2022-09-12T08:48:10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5"/>
    <p:restoredTop sz="94814"/>
  </p:normalViewPr>
  <p:slideViewPr>
    <p:cSldViewPr snapToGrid="0">
      <p:cViewPr varScale="1">
        <p:scale>
          <a:sx n="105" d="100"/>
          <a:sy n="105" d="100"/>
        </p:scale>
        <p:origin x="71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merta Goei" userId="865f62cd-90f2-466d-8b39-5789142a6e72" providerId="ADAL" clId="{5FEBD83E-FFB6-054D-9588-F7692533ECEB}"/>
    <pc:docChg chg="undo custSel addSld modSld">
      <pc:chgData name="Rosmerta Goei" userId="865f62cd-90f2-466d-8b39-5789142a6e72" providerId="ADAL" clId="{5FEBD83E-FFB6-054D-9588-F7692533ECEB}" dt="2022-09-12T08:54:57.593" v="518" actId="20577"/>
      <pc:docMkLst>
        <pc:docMk/>
      </pc:docMkLst>
      <pc:sldChg chg="modSp mod">
        <pc:chgData name="Rosmerta Goei" userId="865f62cd-90f2-466d-8b39-5789142a6e72" providerId="ADAL" clId="{5FEBD83E-FFB6-054D-9588-F7692533ECEB}" dt="2022-09-12T08:44:12.683" v="0" actId="20577"/>
        <pc:sldMkLst>
          <pc:docMk/>
          <pc:sldMk cId="3277155464" sldId="297"/>
        </pc:sldMkLst>
        <pc:spChg chg="mod">
          <ac:chgData name="Rosmerta Goei" userId="865f62cd-90f2-466d-8b39-5789142a6e72" providerId="ADAL" clId="{5FEBD83E-FFB6-054D-9588-F7692533ECEB}" dt="2022-09-12T08:44:12.683" v="0" actId="20577"/>
          <ac:spMkLst>
            <pc:docMk/>
            <pc:sldMk cId="3277155464" sldId="297"/>
            <ac:spMk id="11" creationId="{8F2F47FE-BBD2-5CD9-2C91-DE92CBA7AC99}"/>
          </ac:spMkLst>
        </pc:spChg>
      </pc:sldChg>
      <pc:sldChg chg="addSp delSp modSp add mod">
        <pc:chgData name="Rosmerta Goei" userId="865f62cd-90f2-466d-8b39-5789142a6e72" providerId="ADAL" clId="{5FEBD83E-FFB6-054D-9588-F7692533ECEB}" dt="2022-09-12T08:48:22.123" v="37" actId="478"/>
        <pc:sldMkLst>
          <pc:docMk/>
          <pc:sldMk cId="3971139730" sldId="301"/>
        </pc:sldMkLst>
        <pc:spChg chg="del mod">
          <ac:chgData name="Rosmerta Goei" userId="865f62cd-90f2-466d-8b39-5789142a6e72" providerId="ADAL" clId="{5FEBD83E-FFB6-054D-9588-F7692533ECEB}" dt="2022-09-12T08:46:44.765" v="31" actId="26606"/>
          <ac:spMkLst>
            <pc:docMk/>
            <pc:sldMk cId="3971139730" sldId="301"/>
            <ac:spMk id="2" creationId="{FD528368-7AAF-174B-BE47-14BA47711361}"/>
          </ac:spMkLst>
        </pc:spChg>
        <pc:spChg chg="del mod">
          <ac:chgData name="Rosmerta Goei" userId="865f62cd-90f2-466d-8b39-5789142a6e72" providerId="ADAL" clId="{5FEBD83E-FFB6-054D-9588-F7692533ECEB}" dt="2022-09-12T08:45:43.203" v="4"/>
          <ac:spMkLst>
            <pc:docMk/>
            <pc:sldMk cId="3971139730" sldId="301"/>
            <ac:spMk id="3" creationId="{E20234D3-8B49-C246-8AEB-B48F7E2CDA1B}"/>
          </ac:spMkLst>
        </pc:spChg>
        <pc:spChg chg="add del mod">
          <ac:chgData name="Rosmerta Goei" userId="865f62cd-90f2-466d-8b39-5789142a6e72" providerId="ADAL" clId="{5FEBD83E-FFB6-054D-9588-F7692533ECEB}" dt="2022-09-12T08:48:22.123" v="37" actId="478"/>
          <ac:spMkLst>
            <pc:docMk/>
            <pc:sldMk cId="3971139730" sldId="301"/>
            <ac:spMk id="6" creationId="{BFA58F8F-18E1-0FCB-2AA2-2E8B2EC79346}"/>
          </ac:spMkLst>
        </pc:spChg>
        <pc:spChg chg="add del">
          <ac:chgData name="Rosmerta Goei" userId="865f62cd-90f2-466d-8b39-5789142a6e72" providerId="ADAL" clId="{5FEBD83E-FFB6-054D-9588-F7692533ECEB}" dt="2022-09-12T08:45:57.127" v="7" actId="26606"/>
          <ac:spMkLst>
            <pc:docMk/>
            <pc:sldMk cId="3971139730" sldId="301"/>
            <ac:spMk id="8" creationId="{1709F1D5-B0F1-4714-A239-E5B61C161915}"/>
          </ac:spMkLst>
        </pc:spChg>
        <pc:spChg chg="add del">
          <ac:chgData name="Rosmerta Goei" userId="865f62cd-90f2-466d-8b39-5789142a6e72" providerId="ADAL" clId="{5FEBD83E-FFB6-054D-9588-F7692533ECEB}" dt="2022-09-12T08:45:57.127" v="7" actId="26606"/>
          <ac:spMkLst>
            <pc:docMk/>
            <pc:sldMk cId="3971139730" sldId="301"/>
            <ac:spMk id="10" creationId="{228FB460-D3FF-4440-A020-05982A09E517}"/>
          </ac:spMkLst>
        </pc:spChg>
        <pc:spChg chg="add del">
          <ac:chgData name="Rosmerta Goei" userId="865f62cd-90f2-466d-8b39-5789142a6e72" providerId="ADAL" clId="{5FEBD83E-FFB6-054D-9588-F7692533ECEB}" dt="2022-09-12T08:45:57.127" v="7" actId="26606"/>
          <ac:spMkLst>
            <pc:docMk/>
            <pc:sldMk cId="3971139730" sldId="301"/>
            <ac:spMk id="12" creationId="{14847E93-7DC1-4D4B-8829-B19AA7137C50}"/>
          </ac:spMkLst>
        </pc:spChg>
        <pc:spChg chg="add del">
          <ac:chgData name="Rosmerta Goei" userId="865f62cd-90f2-466d-8b39-5789142a6e72" providerId="ADAL" clId="{5FEBD83E-FFB6-054D-9588-F7692533ECEB}" dt="2022-09-12T08:45:57.127" v="7" actId="26606"/>
          <ac:spMkLst>
            <pc:docMk/>
            <pc:sldMk cId="3971139730" sldId="301"/>
            <ac:spMk id="14" creationId="{5566D6E1-03A1-4D73-A4E0-35D74D568A04}"/>
          </ac:spMkLst>
        </pc:spChg>
        <pc:spChg chg="add del">
          <ac:chgData name="Rosmerta Goei" userId="865f62cd-90f2-466d-8b39-5789142a6e72" providerId="ADAL" clId="{5FEBD83E-FFB6-054D-9588-F7692533ECEB}" dt="2022-09-12T08:45:57.127" v="7" actId="26606"/>
          <ac:spMkLst>
            <pc:docMk/>
            <pc:sldMk cId="3971139730" sldId="301"/>
            <ac:spMk id="16" creationId="{9F835A99-04AC-494A-A572-AFE8413CC938}"/>
          </ac:spMkLst>
        </pc:spChg>
        <pc:spChg chg="add del">
          <ac:chgData name="Rosmerta Goei" userId="865f62cd-90f2-466d-8b39-5789142a6e72" providerId="ADAL" clId="{5FEBD83E-FFB6-054D-9588-F7692533ECEB}" dt="2022-09-12T08:45:57.127" v="7" actId="26606"/>
          <ac:spMkLst>
            <pc:docMk/>
            <pc:sldMk cId="3971139730" sldId="301"/>
            <ac:spMk id="18" creationId="{7B786209-1B0B-4CA9-9BDD-F7327066A84D}"/>
          </ac:spMkLst>
        </pc:spChg>
        <pc:spChg chg="add del">
          <ac:chgData name="Rosmerta Goei" userId="865f62cd-90f2-466d-8b39-5789142a6e72" providerId="ADAL" clId="{5FEBD83E-FFB6-054D-9588-F7692533ECEB}" dt="2022-09-12T08:45:57.127" v="7" actId="26606"/>
          <ac:spMkLst>
            <pc:docMk/>
            <pc:sldMk cId="3971139730" sldId="301"/>
            <ac:spMk id="20" creationId="{2D2964BB-484D-45AE-AD66-D407D0629652}"/>
          </ac:spMkLst>
        </pc:spChg>
        <pc:spChg chg="add del">
          <ac:chgData name="Rosmerta Goei" userId="865f62cd-90f2-466d-8b39-5789142a6e72" providerId="ADAL" clId="{5FEBD83E-FFB6-054D-9588-F7692533ECEB}" dt="2022-09-12T08:45:57.127" v="7" actId="26606"/>
          <ac:spMkLst>
            <pc:docMk/>
            <pc:sldMk cId="3971139730" sldId="301"/>
            <ac:spMk id="22" creationId="{6691AC69-A76E-4DAB-B565-468B6B87ACF3}"/>
          </ac:spMkLst>
        </pc:spChg>
        <pc:spChg chg="add del">
          <ac:chgData name="Rosmerta Goei" userId="865f62cd-90f2-466d-8b39-5789142a6e72" providerId="ADAL" clId="{5FEBD83E-FFB6-054D-9588-F7692533ECEB}" dt="2022-09-12T08:45:57.087" v="6" actId="26606"/>
          <ac:spMkLst>
            <pc:docMk/>
            <pc:sldMk cId="3971139730" sldId="301"/>
            <ac:spMk id="27" creationId="{D12DDE76-C203-4047-9998-63900085B5E8}"/>
          </ac:spMkLst>
        </pc:spChg>
        <pc:spChg chg="add del">
          <ac:chgData name="Rosmerta Goei" userId="865f62cd-90f2-466d-8b39-5789142a6e72" providerId="ADAL" clId="{5FEBD83E-FFB6-054D-9588-F7692533ECEB}" dt="2022-09-12T08:46:44.765" v="31" actId="26606"/>
          <ac:spMkLst>
            <pc:docMk/>
            <pc:sldMk cId="3971139730" sldId="301"/>
            <ac:spMk id="29" creationId="{D4771268-CB57-404A-9271-370EB28F6090}"/>
          </ac:spMkLst>
        </pc:spChg>
        <pc:spChg chg="add">
          <ac:chgData name="Rosmerta Goei" userId="865f62cd-90f2-466d-8b39-5789142a6e72" providerId="ADAL" clId="{5FEBD83E-FFB6-054D-9588-F7692533ECEB}" dt="2022-09-12T08:46:44.765" v="31" actId="26606"/>
          <ac:spMkLst>
            <pc:docMk/>
            <pc:sldMk cId="3971139730" sldId="301"/>
            <ac:spMk id="34" creationId="{32BC26D8-82FB-445E-AA49-62A77D7C1EE0}"/>
          </ac:spMkLst>
        </pc:spChg>
        <pc:spChg chg="add">
          <ac:chgData name="Rosmerta Goei" userId="865f62cd-90f2-466d-8b39-5789142a6e72" providerId="ADAL" clId="{5FEBD83E-FFB6-054D-9588-F7692533ECEB}" dt="2022-09-12T08:46:44.765" v="31" actId="26606"/>
          <ac:spMkLst>
            <pc:docMk/>
            <pc:sldMk cId="3971139730" sldId="301"/>
            <ac:spMk id="36" creationId="{CB44330D-EA18-4254-AA95-EB49948539B8}"/>
          </ac:spMkLst>
        </pc:spChg>
        <pc:picChg chg="add mod">
          <ac:chgData name="Rosmerta Goei" userId="865f62cd-90f2-466d-8b39-5789142a6e72" providerId="ADAL" clId="{5FEBD83E-FFB6-054D-9588-F7692533ECEB}" dt="2022-09-12T08:47:00.482" v="34" actId="1076"/>
          <ac:picMkLst>
            <pc:docMk/>
            <pc:sldMk cId="3971139730" sldId="301"/>
            <ac:picMk id="5" creationId="{8E4A0AC4-F467-EF09-0E8B-6AFD9064B9BE}"/>
          </ac:picMkLst>
        </pc:picChg>
      </pc:sldChg>
      <pc:sldChg chg="modSp add mod">
        <pc:chgData name="Rosmerta Goei" userId="865f62cd-90f2-466d-8b39-5789142a6e72" providerId="ADAL" clId="{5FEBD83E-FFB6-054D-9588-F7692533ECEB}" dt="2022-09-12T08:54:57.593" v="518" actId="20577"/>
        <pc:sldMkLst>
          <pc:docMk/>
          <pc:sldMk cId="316779460" sldId="302"/>
        </pc:sldMkLst>
        <pc:spChg chg="mod">
          <ac:chgData name="Rosmerta Goei" userId="865f62cd-90f2-466d-8b39-5789142a6e72" providerId="ADAL" clId="{5FEBD83E-FFB6-054D-9588-F7692533ECEB}" dt="2022-09-12T08:48:47.138" v="66" actId="20577"/>
          <ac:spMkLst>
            <pc:docMk/>
            <pc:sldMk cId="316779460" sldId="302"/>
            <ac:spMk id="2" creationId="{FD528368-7AAF-174B-BE47-14BA47711361}"/>
          </ac:spMkLst>
        </pc:spChg>
        <pc:spChg chg="mod">
          <ac:chgData name="Rosmerta Goei" userId="865f62cd-90f2-466d-8b39-5789142a6e72" providerId="ADAL" clId="{5FEBD83E-FFB6-054D-9588-F7692533ECEB}" dt="2022-09-12T08:54:57.593" v="518" actId="20577"/>
          <ac:spMkLst>
            <pc:docMk/>
            <pc:sldMk cId="316779460" sldId="302"/>
            <ac:spMk id="3" creationId="{E20234D3-8B49-C246-8AEB-B48F7E2CDA1B}"/>
          </ac:spMkLst>
        </pc:spChg>
      </pc:sldChg>
    </pc:docChg>
  </pc:docChgLst>
  <pc:docChgLst>
    <pc:chgData name="Silvan Herrema" userId="ed98592e-3651-4b78-88f7-9ee562f237a8" providerId="ADAL" clId="{0380681D-E3C3-824D-AF88-C6996F4526F3}"/>
    <pc:docChg chg="modSld">
      <pc:chgData name="Silvan Herrema" userId="ed98592e-3651-4b78-88f7-9ee562f237a8" providerId="ADAL" clId="{0380681D-E3C3-824D-AF88-C6996F4526F3}" dt="2022-09-12T10:31:54.560" v="0" actId="14100"/>
      <pc:docMkLst>
        <pc:docMk/>
      </pc:docMkLst>
      <pc:sldChg chg="modSp mod">
        <pc:chgData name="Silvan Herrema" userId="ed98592e-3651-4b78-88f7-9ee562f237a8" providerId="ADAL" clId="{0380681D-E3C3-824D-AF88-C6996F4526F3}" dt="2022-09-12T10:31:54.560" v="0" actId="14100"/>
        <pc:sldMkLst>
          <pc:docMk/>
          <pc:sldMk cId="4143876041" sldId="268"/>
        </pc:sldMkLst>
        <pc:picChg chg="mod">
          <ac:chgData name="Silvan Herrema" userId="ed98592e-3651-4b78-88f7-9ee562f237a8" providerId="ADAL" clId="{0380681D-E3C3-824D-AF88-C6996F4526F3}" dt="2022-09-12T10:31:54.560" v="0" actId="14100"/>
          <ac:picMkLst>
            <pc:docMk/>
            <pc:sldMk cId="4143876041" sldId="268"/>
            <ac:picMk id="4" creationId="{DC8B1205-08E2-AF4B-B543-DE129B2C03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1BD46-FBA5-DB45-9150-532FE2418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FD0A3E1-BF3A-3944-91BE-36BB97C86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A7CB7A-909E-3B48-9AB6-584624EA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F73-7DB9-6244-83E4-0D938A29F7EF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89DAB8-0AF8-804F-A9EC-90C3ACAB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8AADE5-0D29-4549-833A-C18B387D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46B-BE8F-9741-B0BA-E49275784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63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A8532-5448-214E-8163-78C202BE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E73B828-B76E-174D-9245-B036490C8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A4F04B-7B10-4A49-A3DE-50CD417A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F73-7DB9-6244-83E4-0D938A29F7EF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D0CF7A-5D0E-E94F-A7F5-648A8C03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3B5906-F27E-A24C-A45A-DE2F0B57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46B-BE8F-9741-B0BA-E49275784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12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52D4666-E644-F448-BCBF-822327C5F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06EC5B-80CC-8640-AEEC-15DC6D30C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C2308F-6823-1F4A-A0FC-B4AB9B2A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F73-7DB9-6244-83E4-0D938A29F7EF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311ABD-1828-8342-B6A2-152F114D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2021CE-1B86-DB40-BFC2-2E3B19A5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46B-BE8F-9741-B0BA-E49275784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268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2DE4-8BFB-6F4F-9BA7-DA1DA7A6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81F9AD-B4A0-1741-8C68-E27977235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48A414-8785-F44A-B12B-1AA959DE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F73-7DB9-6244-83E4-0D938A29F7EF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60036B-0DF0-8540-91A6-3C285404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9001BB-F970-2E41-9259-33940FCB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46B-BE8F-9741-B0BA-E49275784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00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636DE-053C-C14C-B615-29EA2292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92D9BB-72E4-2C43-B5A7-96053A6AE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5D2141-C6F9-2B44-B6BF-BB7809F3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F73-7DB9-6244-83E4-0D938A29F7EF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1BB61E-314F-934B-864C-2B3A9F78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DFA34B-9D1D-244A-AAFC-450B2AC0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46B-BE8F-9741-B0BA-E49275784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350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531DC-17AE-364F-833E-EC772CEE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A3E429-111B-6340-8C36-3B05712C7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27FFF8A-FE7B-5242-B7AA-1504CF2C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2300214-50FB-7F4D-BB7F-3605FCF5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F73-7DB9-6244-83E4-0D938A29F7EF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44DD070-586E-9A4F-9142-42DA5F6F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96DD75C-9CCC-2447-9F38-B0CE9083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46B-BE8F-9741-B0BA-E49275784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873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20DB4-81FB-E34D-BA19-343E80BB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292B68-3127-A94E-9B3B-7B397822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261D67-CF86-0546-9BE9-B5D4D991D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AA957D3-EE02-8D4C-8B74-FC1EA6C32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BA97FC9-9080-CB44-AD8E-82FBFA1AF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FFEB002-1E40-6B41-A065-4BFAE42D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F73-7DB9-6244-83E4-0D938A29F7EF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777FA5C-B304-9847-BEE9-9E0826C6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E4CF57E-37D6-9347-ADD6-A6A6D4BE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46B-BE8F-9741-B0BA-E49275784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496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44A86-260F-DE48-A79F-372B20D9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DBE5CE7-A221-4344-AC35-9691C4ED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F73-7DB9-6244-83E4-0D938A29F7EF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7627C93-57A2-2A43-9C03-0FEF2990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886A282-0F19-6A4D-8CCE-6C1B5CB0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46B-BE8F-9741-B0BA-E49275784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418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8364CC0-713B-AB4B-962B-FC06755E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F73-7DB9-6244-83E4-0D938A29F7EF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9B9A145-E1A9-9C44-BE3E-926223E2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DA4979-DFC5-4A49-9ADC-6C1C9C4D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46B-BE8F-9741-B0BA-E49275784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60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9BB7A-0D3F-524B-9659-FB2484FE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5A0F30-56AB-A441-82A0-68EF58942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BE4195-D27D-4D4E-96B9-8718E572C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F987884-5E6A-8B4F-ACCC-A4D7D089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F73-7DB9-6244-83E4-0D938A29F7EF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0563369-9EBB-854F-AE0F-7B9409EC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40BB07-1E9C-AE43-970F-C8F46151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46B-BE8F-9741-B0BA-E49275784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529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A8F0-78BD-C841-AD29-7846884D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8E39206-31A1-A649-97F4-E6AC0712B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777D12-FB29-7148-B53F-03A20613D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2F291F8-B1B7-7B42-9DEE-1F22BCDA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F73-7DB9-6244-83E4-0D938A29F7EF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C4F0ADD-252B-6847-B133-779574D5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18E8D4C-3B28-7A43-8B62-63B09567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46B-BE8F-9741-B0BA-E49275784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444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CA7449A-C940-724C-9F37-E22467E2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86855E-D12F-0A4A-9764-D4D12E05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DD8D15-C12D-8D45-81FC-687B9A31F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09F73-7DB9-6244-83E4-0D938A29F7EF}" type="datetimeFigureOut">
              <a:rPr lang="nl-NL" smtClean="0"/>
              <a:t>12-09-2022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28175C-8BF7-F943-81A9-B01D9CC09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C76451-B72C-A945-BE04-14588E110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546B-BE8F-9741-B0BA-E49275784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58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user_input.asp" TargetMode="External"/><Relationship Id="rId2" Type="http://schemas.openxmlformats.org/officeDocument/2006/relationships/hyperlink" Target="https://www.w3schools.com/python/trypython.asp?filename=demo_datetime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w3schools.com/python/python_condition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vluchtelingenwerk.nl/persoonlijke-verhalen/vluchtelingen?page=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user_inpu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430FA5-45A7-7F4B-A2E3-F13DC410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endParaRPr lang="nl-NL" sz="37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CC126E-A47B-D34A-B941-51B7C49FF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/>
          </a:bodyPr>
          <a:lstStyle/>
          <a:p>
            <a:r>
              <a:rPr lang="nl-NL" dirty="0"/>
              <a:t>Briefing</a:t>
            </a:r>
          </a:p>
          <a:p>
            <a:r>
              <a:rPr lang="nl-NL" dirty="0"/>
              <a:t>12 sept – 16 sept</a:t>
            </a: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CC5ECB5-4B4C-7E43-9C3F-41CB4BA0B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" b="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41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563E806-E246-2649-86BB-F6A41E29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49" y="2059072"/>
            <a:ext cx="2480701" cy="2731277"/>
          </a:xfrm>
          <a:prstGeom prst="rect">
            <a:avLst/>
          </a:prstGeom>
        </p:spPr>
      </p:pic>
      <p:pic>
        <p:nvPicPr>
          <p:cNvPr id="6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24EC0A81-6D4C-A5B0-8638-F7C2E9C2D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212" y="934671"/>
            <a:ext cx="444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9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E6C539-E8C9-9645-917E-1A404EEB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30" y="1525419"/>
            <a:ext cx="10515600" cy="496745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nl-NL" dirty="0"/>
              <a:t>Als de gebruiker in 2022 nog niet jarig is geweest is hij/zij een jaar jonger. De exacte datum van vandaag en het invoeren van behalve het jaar ook de maand en dag geeft wel aan hoe oud de gebruiker is.</a:t>
            </a:r>
          </a:p>
          <a:p>
            <a:pPr marL="457200" lvl="1" indent="0">
              <a:buNone/>
            </a:pPr>
            <a:endParaRPr lang="nl-NL" dirty="0"/>
          </a:p>
          <a:p>
            <a:pPr lvl="1"/>
            <a:r>
              <a:rPr lang="nl-NL" dirty="0"/>
              <a:t>Op scherm: 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De datum van vandaag is &lt;de datum van vandaag&gt;</a:t>
            </a:r>
          </a:p>
          <a:p>
            <a:pPr marL="457200" lvl="1" indent="0">
              <a:buNone/>
            </a:pPr>
            <a:r>
              <a:rPr lang="nl-NL" sz="2400" dirty="0">
                <a:cs typeface="Cordia New"/>
              </a:rPr>
              <a:t>handreiking: </a:t>
            </a:r>
            <a:r>
              <a:rPr lang="nl-NL" sz="2400" dirty="0">
                <a:cs typeface="Cordia New"/>
                <a:hlinkClick r:id="rId2"/>
              </a:rPr>
              <a:t>https://www.w3schools.com/python/trypython.asp?filename=demo_datetime1</a:t>
            </a:r>
            <a:endParaRPr lang="nl-NL" sz="2400" dirty="0">
              <a:cs typeface="Cordia New"/>
            </a:endParaRPr>
          </a:p>
          <a:p>
            <a:pPr marL="457200" lvl="1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dirty="0"/>
              <a:t>Input: :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Wat is jou geboorte datum: jaar, maand, dag</a:t>
            </a:r>
          </a:p>
          <a:p>
            <a:pPr lvl="1"/>
            <a:r>
              <a:rPr lang="nl-NL" dirty="0"/>
              <a:t>Op scherm: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Jij bent dan &lt;uitkomst berekening&gt; jaar</a:t>
            </a:r>
          </a:p>
          <a:p>
            <a:pPr marL="457200" lvl="1" indent="0">
              <a:buNone/>
            </a:pPr>
            <a:endParaRPr lang="nl-NL" sz="2400" dirty="0">
              <a:cs typeface="Courier New" panose="02070309020205020404" pitchFamily="49" charset="0"/>
              <a:hlinkClick r:id="rId3"/>
            </a:endParaRPr>
          </a:p>
          <a:p>
            <a:pPr marL="0" indent="0">
              <a:buNone/>
            </a:pPr>
            <a:r>
              <a:rPr lang="nl-NL" sz="2400" dirty="0">
                <a:solidFill>
                  <a:srgbClr val="F729FF"/>
                </a:solidFill>
              </a:rPr>
              <a:t>2.1 Noem dit python script </a:t>
            </a:r>
            <a:r>
              <a:rPr lang="nl-NL" sz="2400" dirty="0" err="1">
                <a:solidFill>
                  <a:srgbClr val="F729FF"/>
                </a:solidFill>
              </a:rPr>
              <a:t>Hello</a:t>
            </a:r>
            <a:r>
              <a:rPr lang="nl-NL" sz="2400" dirty="0">
                <a:solidFill>
                  <a:srgbClr val="F729FF"/>
                </a:solidFill>
              </a:rPr>
              <a:t> </a:t>
            </a:r>
            <a:r>
              <a:rPr lang="nl-NL" sz="2400" dirty="0" err="1">
                <a:solidFill>
                  <a:srgbClr val="F729FF"/>
                </a:solidFill>
              </a:rPr>
              <a:t>You</a:t>
            </a:r>
            <a:r>
              <a:rPr lang="nl-NL" sz="2400" dirty="0">
                <a:solidFill>
                  <a:srgbClr val="F729FF"/>
                </a:solidFill>
              </a:rPr>
              <a:t> en lever het in ‘Teams Opdrachten’ in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F729FF"/>
                </a:solidFill>
              </a:rPr>
              <a:t> 2.2 Maak een schermopname en lever dit in Teams opdrachten in.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F729FF"/>
                </a:solidFill>
                <a:cs typeface="Calibri"/>
              </a:rPr>
              <a:t>	</a:t>
            </a:r>
          </a:p>
          <a:p>
            <a:pPr marL="457200" lvl="1" indent="0">
              <a:buNone/>
            </a:pPr>
            <a:endParaRPr lang="nl-NL" dirty="0"/>
          </a:p>
        </p:txBody>
      </p:sp>
      <p:sp>
        <p:nvSpPr>
          <p:cNvPr id="4" name="Lachebekje 3">
            <a:extLst>
              <a:ext uri="{FF2B5EF4-FFF2-40B4-BE49-F238E27FC236}">
                <a16:creationId xmlns:a16="http://schemas.microsoft.com/office/drawing/2014/main" id="{0D587B8A-F693-6B4B-B01D-3CAACC6FD509}"/>
              </a:ext>
            </a:extLst>
          </p:cNvPr>
          <p:cNvSpPr/>
          <p:nvPr/>
        </p:nvSpPr>
        <p:spPr>
          <a:xfrm>
            <a:off x="10392409" y="4834060"/>
            <a:ext cx="1658815" cy="165881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7C6CB03-C7ED-0278-BCB9-4A97FA69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Python: Hello You (de uitdaging)</a:t>
            </a:r>
          </a:p>
        </p:txBody>
      </p:sp>
    </p:spTree>
    <p:extLst>
      <p:ext uri="{BB962C8B-B14F-4D97-AF65-F5344CB8AC3E}">
        <p14:creationId xmlns:p14="http://schemas.microsoft.com/office/powerpoint/2010/main" val="277705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31F18-47BB-4879-AF6A-9C899F8E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345"/>
          </a:xfrm>
        </p:spPr>
        <p:txBody>
          <a:bodyPr/>
          <a:lstStyle/>
          <a:p>
            <a:r>
              <a:rPr lang="nl-NL" dirty="0">
                <a:latin typeface="+mn-lt"/>
                <a:cs typeface="Calibri Light"/>
              </a:rPr>
              <a:t>EXTRA opdrachten/features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1A731C-6FEE-4389-BA38-349D6D76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5090" cy="47531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 Je kunt je programma </a:t>
            </a:r>
            <a:r>
              <a:rPr lang="nl-NL" dirty="0" err="1">
                <a:cs typeface="Calibri"/>
              </a:rPr>
              <a:t>Hello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You</a:t>
            </a:r>
            <a:r>
              <a:rPr lang="nl-NL" dirty="0">
                <a:cs typeface="Calibri"/>
              </a:rPr>
              <a:t> uitbreiden met extra features.</a:t>
            </a:r>
          </a:p>
          <a:p>
            <a:pPr lvl="1"/>
            <a:r>
              <a:rPr lang="nl-NL" dirty="0">
                <a:cs typeface="Calibri"/>
              </a:rPr>
              <a:t>Extra features</a:t>
            </a:r>
          </a:p>
          <a:p>
            <a:pPr lvl="2"/>
            <a:r>
              <a:rPr lang="nl-NL" dirty="0" err="1">
                <a:cs typeface="Cordia New"/>
              </a:rPr>
              <a:t>If</a:t>
            </a:r>
            <a:r>
              <a:rPr lang="nl-NL" dirty="0">
                <a:cs typeface="Cordia New"/>
              </a:rPr>
              <a:t> statement.  </a:t>
            </a:r>
            <a:br>
              <a:rPr lang="nl-NL" dirty="0">
                <a:cs typeface="Cordia New"/>
              </a:rPr>
            </a:br>
            <a:r>
              <a:rPr lang="nl-NL" dirty="0">
                <a:cs typeface="Cordia New"/>
              </a:rPr>
              <a:t>Op scherm:  </a:t>
            </a:r>
            <a:r>
              <a:rPr lang="nl-NL" dirty="0">
                <a:latin typeface="Courier New"/>
                <a:cs typeface="Courier New"/>
              </a:rPr>
              <a:t>&lt;naam input&gt; wil jij dit programma nog een keer doen? Type Y/N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cs typeface="Cordia New"/>
              </a:rPr>
              <a:t>Als de response </a:t>
            </a:r>
            <a:r>
              <a:rPr lang="nl-NL" dirty="0">
                <a:latin typeface="Courier New"/>
                <a:cs typeface="Courier New"/>
              </a:rPr>
              <a:t>Y</a:t>
            </a:r>
            <a:r>
              <a:rPr lang="nl-NL" dirty="0">
                <a:cs typeface="Cordia New"/>
              </a:rPr>
              <a:t> is dan herstart je het programma</a:t>
            </a:r>
            <a:br>
              <a:rPr lang="nl-NL" dirty="0">
                <a:cs typeface="Cordia New" panose="020B0502040204020203" pitchFamily="34" charset="-34"/>
              </a:rPr>
            </a:br>
            <a:r>
              <a:rPr lang="nl-NL" dirty="0">
                <a:cs typeface="Cordia New"/>
              </a:rPr>
              <a:t>Als de response </a:t>
            </a:r>
            <a:r>
              <a:rPr lang="nl-NL" dirty="0">
                <a:latin typeface="Courier New"/>
                <a:cs typeface="Courier New"/>
              </a:rPr>
              <a:t>N</a:t>
            </a:r>
            <a:r>
              <a:rPr lang="nl-NL" dirty="0">
                <a:cs typeface="Cordia New"/>
              </a:rPr>
              <a:t> is dan print je een dankjewel tekst</a:t>
            </a:r>
          </a:p>
          <a:p>
            <a:pPr lvl="2"/>
            <a:r>
              <a:rPr lang="nl-NL" dirty="0" err="1">
                <a:cs typeface="Cordia New"/>
              </a:rPr>
              <a:t>If</a:t>
            </a:r>
            <a:r>
              <a:rPr lang="nl-NL" dirty="0">
                <a:cs typeface="Cordia New"/>
              </a:rPr>
              <a:t> statement uitbreiden: De response kan </a:t>
            </a:r>
            <a:r>
              <a:rPr lang="nl-NL" dirty="0">
                <a:latin typeface="Courier New"/>
                <a:cs typeface="Courier New"/>
              </a:rPr>
              <a:t>Y</a:t>
            </a:r>
            <a:r>
              <a:rPr lang="nl-NL" dirty="0">
                <a:cs typeface="Cordia New"/>
              </a:rPr>
              <a:t> of </a:t>
            </a:r>
            <a:r>
              <a:rPr lang="nl-NL" dirty="0">
                <a:latin typeface="Courier New"/>
                <a:cs typeface="Courier New"/>
              </a:rPr>
              <a:t>y</a:t>
            </a:r>
            <a:r>
              <a:rPr lang="nl-NL" dirty="0">
                <a:cs typeface="Cordia New"/>
              </a:rPr>
              <a:t> of </a:t>
            </a:r>
            <a:r>
              <a:rPr lang="nl-NL" dirty="0">
                <a:latin typeface="Courier New"/>
                <a:cs typeface="Courier New"/>
              </a:rPr>
              <a:t>N</a:t>
            </a:r>
            <a:r>
              <a:rPr lang="nl-NL" dirty="0">
                <a:cs typeface="Cordia New"/>
              </a:rPr>
              <a:t> of </a:t>
            </a:r>
            <a:r>
              <a:rPr lang="nl-NL" dirty="0">
                <a:latin typeface="Courier New"/>
                <a:cs typeface="Courier New"/>
              </a:rPr>
              <a:t>n</a:t>
            </a:r>
            <a:r>
              <a:rPr lang="nl-NL" dirty="0">
                <a:cs typeface="Cordia New"/>
              </a:rPr>
              <a:t> zijn</a:t>
            </a:r>
            <a:br>
              <a:rPr lang="nl-NL" dirty="0">
                <a:cs typeface="Cordia New" panose="020B0502040204020203" pitchFamily="34" charset="-34"/>
              </a:rPr>
            </a:br>
            <a:r>
              <a:rPr lang="nl-NL" sz="1200" dirty="0">
                <a:cs typeface="Cordia New"/>
              </a:rPr>
              <a:t>handreiking: </a:t>
            </a:r>
            <a:r>
              <a:rPr lang="nl-NL" sz="1200" dirty="0">
                <a:cs typeface="Cordia New"/>
                <a:hlinkClick r:id="rId2"/>
              </a:rPr>
              <a:t>https://www.w3schools.com/python/python_conditions.asp</a:t>
            </a:r>
            <a:endParaRPr lang="nl-NL" sz="1200" dirty="0">
              <a:cs typeface="Cordia New"/>
            </a:endParaRPr>
          </a:p>
          <a:p>
            <a:pPr lvl="1"/>
            <a:r>
              <a:rPr lang="nl-NL" sz="2000" dirty="0">
                <a:cs typeface="Cordia New"/>
              </a:rPr>
              <a:t>Je mag zelf ook een extra feature bedenken en toevoegen</a:t>
            </a:r>
            <a:br>
              <a:rPr lang="nl-NL" sz="1600" dirty="0">
                <a:cs typeface="Cordia New" panose="020B0502040204020203" pitchFamily="34" charset="-34"/>
              </a:rPr>
            </a:br>
            <a:br>
              <a:rPr lang="nl-NL" sz="1600" dirty="0">
                <a:cs typeface="Cordia New" panose="020B0502040204020203" pitchFamily="34" charset="-34"/>
              </a:rPr>
            </a:br>
            <a:endParaRPr lang="nl-NL" sz="1600" dirty="0">
              <a:cs typeface="Cordia New" panose="020B0502040204020203" pitchFamily="34" charset="-34"/>
            </a:endParaRPr>
          </a:p>
          <a:p>
            <a:pPr lvl="2"/>
            <a:endParaRPr lang="nl-NL" sz="1200" dirty="0">
              <a:cs typeface="Cordia New" panose="020B0502040204020203" pitchFamily="34" charset="-34"/>
            </a:endParaRPr>
          </a:p>
          <a:p>
            <a:pPr lvl="2"/>
            <a:endParaRPr lang="nl-NL" dirty="0"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 lvl="2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pic>
        <p:nvPicPr>
          <p:cNvPr id="5" name="Picture 4" descr="Actually, I am new to programming so can you please tell how to use this  back... - DEV">
            <a:extLst>
              <a:ext uri="{FF2B5EF4-FFF2-40B4-BE49-F238E27FC236}">
                <a16:creationId xmlns:a16="http://schemas.microsoft.com/office/drawing/2014/main" id="{982F0586-8E60-4BF1-905D-1BCB5D355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10" y="4911908"/>
            <a:ext cx="3631790" cy="193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4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3C0D7-1EFB-9849-8F23-516EEA42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 1 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- Mens en Maatschappij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59AE8E-8768-4E4D-9537-8206DE17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u="sng" dirty="0"/>
              <a:t>Eindproduct na 8 weken</a:t>
            </a:r>
            <a:br>
              <a:rPr lang="nl-NL" dirty="0"/>
            </a:br>
            <a:r>
              <a:rPr lang="nl-NL" dirty="0"/>
              <a:t>In deze module ga je een </a:t>
            </a:r>
            <a:r>
              <a:rPr lang="nl-NL" dirty="0" err="1"/>
              <a:t>tekstbased</a:t>
            </a:r>
            <a:r>
              <a:rPr lang="nl-NL" dirty="0"/>
              <a:t> applicatie in Python maken waarin je een (keuze)verhaal van een nieuwkomer in Nederland ‘vertelt’, aan jouw klasgenoten, docenten en andere eerstejaars van het Mediacollege Amsterdam.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51BFDB3-7EE5-B349-A485-2C74B344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106806"/>
            <a:ext cx="2178616" cy="207015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768B21C-0CFF-CC40-90E9-5CB560A1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636" y="4241743"/>
            <a:ext cx="2070157" cy="2070157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2957134A-CB31-9A42-ACAE-7D12F3103A7C}"/>
              </a:ext>
            </a:extLst>
          </p:cNvPr>
          <p:cNvSpPr/>
          <p:nvPr/>
        </p:nvSpPr>
        <p:spPr>
          <a:xfrm>
            <a:off x="7081158" y="57926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hlinkClick r:id="rId4"/>
              </a:rPr>
              <a:t>https://www.vluchtelingenwerk.nl/</a:t>
            </a:r>
            <a:br>
              <a:rPr lang="nl-NL" dirty="0">
                <a:hlinkClick r:id="rId4"/>
              </a:rPr>
            </a:br>
            <a:r>
              <a:rPr lang="nl-NL" dirty="0">
                <a:hlinkClick r:id="rId4"/>
              </a:rPr>
              <a:t>persoonlijke-verhalen/vluchtelingen?page=1</a:t>
            </a:r>
            <a:endParaRPr lang="nl-NL" dirty="0"/>
          </a:p>
          <a:p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70239A8-4B18-6446-B460-C00D21766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3139" y="4397470"/>
            <a:ext cx="2070157" cy="1054757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BCD4C8D4-52DE-0E47-8C88-5C66E5953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208" y="4463946"/>
            <a:ext cx="1854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2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F8EA8DD-0679-5242-9457-8BE5FCF7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25" y="315686"/>
            <a:ext cx="8875059" cy="68580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D14CB1BD-4AEB-4952-9BA8-473A64C75202}"/>
              </a:ext>
            </a:extLst>
          </p:cNvPr>
          <p:cNvSpPr/>
          <p:nvPr/>
        </p:nvSpPr>
        <p:spPr>
          <a:xfrm>
            <a:off x="-37629" y="5324686"/>
            <a:ext cx="12267257" cy="189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AFDADC-B589-82B0-63C3-9EDDA693D059}"/>
              </a:ext>
            </a:extLst>
          </p:cNvPr>
          <p:cNvSpPr/>
          <p:nvPr/>
        </p:nvSpPr>
        <p:spPr>
          <a:xfrm rot="18680378">
            <a:off x="339881" y="4121283"/>
            <a:ext cx="25126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Introductie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week</a:t>
            </a:r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9AAE1B-129A-73FF-D3FC-B57A7FF692B7}"/>
              </a:ext>
            </a:extLst>
          </p:cNvPr>
          <p:cNvSpPr/>
          <p:nvPr/>
        </p:nvSpPr>
        <p:spPr>
          <a:xfrm rot="18680378">
            <a:off x="803984" y="4929334"/>
            <a:ext cx="25126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Briefing</a:t>
            </a:r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266482-3E6F-3DA3-D7D5-DD9333E3E804}"/>
              </a:ext>
            </a:extLst>
          </p:cNvPr>
          <p:cNvSpPr/>
          <p:nvPr/>
        </p:nvSpPr>
        <p:spPr>
          <a:xfrm rot="18680378">
            <a:off x="1631228" y="5375771"/>
            <a:ext cx="251268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Experimenteren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oefenen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met Python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F47FE-BBD2-5CD9-2C91-DE92CBA7AC99}"/>
              </a:ext>
            </a:extLst>
          </p:cNvPr>
          <p:cNvSpPr/>
          <p:nvPr/>
        </p:nvSpPr>
        <p:spPr>
          <a:xfrm rot="18680378">
            <a:off x="3825227" y="4365000"/>
            <a:ext cx="251268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een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idee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voor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een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keuzeverhaal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een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flowchart</a:t>
            </a:r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243C6-AD37-E2EC-B8AA-F7E1F03147F7}"/>
              </a:ext>
            </a:extLst>
          </p:cNvPr>
          <p:cNvSpPr/>
          <p:nvPr/>
        </p:nvSpPr>
        <p:spPr>
          <a:xfrm>
            <a:off x="4704667" y="6204801"/>
            <a:ext cx="25126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 start met het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eindproduct</a:t>
            </a:r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167F32-C8AF-38B9-3895-550E017E31FC}"/>
              </a:ext>
            </a:extLst>
          </p:cNvPr>
          <p:cNvSpPr/>
          <p:nvPr/>
        </p:nvSpPr>
        <p:spPr>
          <a:xfrm>
            <a:off x="6808639" y="5939816"/>
            <a:ext cx="251268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08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eindproduct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staat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op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wordt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beoordeeld</a:t>
            </a:r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B2D05-6B2B-65B3-05D8-050377BBD428}"/>
              </a:ext>
            </a:extLst>
          </p:cNvPr>
          <p:cNvSpPr/>
          <p:nvPr/>
        </p:nvSpPr>
        <p:spPr>
          <a:xfrm rot="18893300">
            <a:off x="6139435" y="4902842"/>
            <a:ext cx="25126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 – 07 </a:t>
            </a:r>
            <a:r>
              <a:rPr lang="en-GB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werken</a:t>
            </a:r>
            <a:r>
              <a:rPr lang="en-GB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aan</a:t>
            </a:r>
            <a:r>
              <a:rPr lang="en-GB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eindproduct</a:t>
            </a:r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B5EFBC-AB68-2112-E0C6-9254FA81C695}"/>
              </a:ext>
            </a:extLst>
          </p:cNvPr>
          <p:cNvSpPr/>
          <p:nvPr/>
        </p:nvSpPr>
        <p:spPr>
          <a:xfrm>
            <a:off x="7846409" y="4950518"/>
            <a:ext cx="25126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eindpresentaties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eindproduct</a:t>
            </a:r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DF192-A48E-234F-B571-DA5EDAECE423}"/>
              </a:ext>
            </a:extLst>
          </p:cNvPr>
          <p:cNvSpPr/>
          <p:nvPr/>
        </p:nvSpPr>
        <p:spPr>
          <a:xfrm>
            <a:off x="9609014" y="3731295"/>
            <a:ext cx="25126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refelectieweek</a:t>
            </a:r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221C8-9A82-A20C-AFC6-9EA2EB873BDC}"/>
              </a:ext>
            </a:extLst>
          </p:cNvPr>
          <p:cNvSpPr/>
          <p:nvPr/>
        </p:nvSpPr>
        <p:spPr>
          <a:xfrm rot="19184404">
            <a:off x="5892147" y="1136013"/>
            <a:ext cx="25126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tussenbeoordeling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deelproducten</a:t>
            </a:r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22B5C5-BEEB-7B00-1E7F-6F35C7F33D17}"/>
              </a:ext>
            </a:extLst>
          </p:cNvPr>
          <p:cNvSpPr/>
          <p:nvPr/>
        </p:nvSpPr>
        <p:spPr>
          <a:xfrm>
            <a:off x="-54193" y="132674"/>
            <a:ext cx="25126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Planning 10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weken</a:t>
            </a:r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M1BO Hello You</a:t>
            </a:r>
          </a:p>
          <a:p>
            <a:pPr algn="ctr"/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Beroepsopdracht</a:t>
            </a:r>
            <a:endParaRPr lang="en-GB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15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528368-7AAF-174B-BE47-14BA4771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Stap voor stap naar het eindproduct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0234D3-8B49-C246-8AEB-B48F7E2C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45152"/>
            <a:ext cx="5257799" cy="4889350"/>
          </a:xfrm>
        </p:spPr>
        <p:txBody>
          <a:bodyPr anchor="t">
            <a:normAutofit fontScale="92500" lnSpcReduction="10000"/>
          </a:bodyPr>
          <a:lstStyle/>
          <a:p>
            <a:r>
              <a:rPr lang="nl-NL" dirty="0"/>
              <a:t>Week 1 t/m 4. Elke week nieuwe opdrachten.</a:t>
            </a:r>
          </a:p>
          <a:p>
            <a:r>
              <a:rPr lang="nl-NL" dirty="0">
                <a:cs typeface="Calibri"/>
              </a:rPr>
              <a:t>Opdrachten inleveren op ‘opdrachten’ in Teams.</a:t>
            </a:r>
            <a:endParaRPr lang="nl-NL" dirty="0"/>
          </a:p>
          <a:p>
            <a:r>
              <a:rPr lang="nl-NL" dirty="0"/>
              <a:t>Alle opdrachten samen leiden </a:t>
            </a:r>
            <a:br>
              <a:rPr lang="nl-NL" dirty="0"/>
            </a:br>
            <a:r>
              <a:rPr lang="nl-NL" dirty="0"/>
              <a:t>tot tussenbeoordeling</a:t>
            </a:r>
            <a:endParaRPr lang="nl-NL" dirty="0">
              <a:cs typeface="Calibri"/>
            </a:endParaRPr>
          </a:p>
          <a:p>
            <a:r>
              <a:rPr lang="nl-NL" dirty="0"/>
              <a:t>Een opdracht in de week niet af betekent dat je de week erop ook nog de vorige opdrachten afmaakt.</a:t>
            </a:r>
          </a:p>
          <a:p>
            <a:r>
              <a:rPr lang="nl-NL" dirty="0">
                <a:cs typeface="Calibri"/>
              </a:rPr>
              <a:t>Week 5 starten met eindopdracht.</a:t>
            </a:r>
          </a:p>
          <a:p>
            <a:r>
              <a:rPr lang="nl-NL" dirty="0">
                <a:cs typeface="Calibri"/>
              </a:rPr>
              <a:t>Week 8 eindopdracht inleveren</a:t>
            </a:r>
          </a:p>
          <a:p>
            <a:r>
              <a:rPr lang="nl-NL" dirty="0">
                <a:cs typeface="Calibri"/>
              </a:rPr>
              <a:t>Week 9 presenteren eindopdracht</a:t>
            </a:r>
          </a:p>
          <a:p>
            <a:endParaRPr lang="nl-NL" dirty="0"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528368-7AAF-174B-BE47-14BA4771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De eindbeoordeling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0234D3-8B49-C246-8AEB-B48F7E2C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45152"/>
            <a:ext cx="5257799" cy="4889350"/>
          </a:xfrm>
        </p:spPr>
        <p:txBody>
          <a:bodyPr anchor="t">
            <a:normAutofit/>
          </a:bodyPr>
          <a:lstStyle/>
          <a:p>
            <a:r>
              <a:rPr lang="nl-NL" dirty="0"/>
              <a:t>Zie </a:t>
            </a:r>
            <a:r>
              <a:rPr lang="nl-NL" dirty="0" err="1"/>
              <a:t>Rubrics</a:t>
            </a:r>
            <a:endParaRPr lang="nl-NL" dirty="0"/>
          </a:p>
          <a:p>
            <a:r>
              <a:rPr lang="nl-NL" dirty="0">
                <a:cs typeface="Calibri"/>
              </a:rPr>
              <a:t>De eindbeoordeling wordt beoordeeld met een ‘Goed’, als aan alle eisen is voldaan.</a:t>
            </a:r>
          </a:p>
          <a:p>
            <a:r>
              <a:rPr lang="nl-NL" dirty="0">
                <a:cs typeface="Calibri"/>
              </a:rPr>
              <a:t>De eindbeoordeling wordt beoordeeld met een onvoldoende, voldoende of excellent afhankelijk van wat er verbetert moet worden en wat er super goed ging (bv. </a:t>
            </a:r>
            <a:r>
              <a:rPr lang="nl-NL">
                <a:cs typeface="Calibri"/>
              </a:rPr>
              <a:t>door </a:t>
            </a:r>
            <a:r>
              <a:rPr lang="nl-NL" dirty="0">
                <a:cs typeface="Calibri"/>
              </a:rPr>
              <a:t>extra’s toe te </a:t>
            </a:r>
            <a:r>
              <a:rPr lang="nl-NL">
                <a:cs typeface="Calibri"/>
              </a:rPr>
              <a:t>voegen).</a:t>
            </a: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A0AC4-F467-EF09-0E8B-6AFD9064B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459402"/>
            <a:ext cx="12192000" cy="861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3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54503E-5583-DB48-9BEC-3C663401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Opdrachten</a:t>
            </a:r>
            <a:r>
              <a:rPr lang="en-US" dirty="0">
                <a:solidFill>
                  <a:srgbClr val="000000"/>
                </a:solidFill>
              </a:rPr>
              <a:t> week 2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12 sept - 16 sept ’21</a:t>
            </a:r>
            <a:endParaRPr lang="nl-NL" dirty="0"/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C8B1205-08E2-AF4B-B543-DE129B2C0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l="3362" r="960"/>
          <a:stretch/>
        </p:blipFill>
        <p:spPr>
          <a:xfrm>
            <a:off x="1" y="770037"/>
            <a:ext cx="5126229" cy="5898987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05DCA8F-FD77-1C4F-B480-D68F97914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093" y="346842"/>
            <a:ext cx="2211970" cy="21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7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3F587-6DDF-554C-B66D-361D72E3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M1BO De opdrachten week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6BE83E-B9A8-FE4A-BC9B-B931F2835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/>
              <a:t>1. Opdracht </a:t>
            </a:r>
            <a:r>
              <a:rPr lang="nl-NL" dirty="0" err="1"/>
              <a:t>Micro:bit</a:t>
            </a:r>
            <a:r>
              <a:rPr lang="nl-NL" dirty="0"/>
              <a:t> 2.0  (afmaken en optimaliseren)</a:t>
            </a:r>
          </a:p>
          <a:p>
            <a:pPr marL="0" indent="0">
              <a:buNone/>
            </a:pPr>
            <a:r>
              <a:rPr lang="nl-NL" dirty="0"/>
              <a:t>inleveren op teams 1.1 het Python script en 1.2 het filmpje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2. Opdracht Python:  </a:t>
            </a:r>
            <a:r>
              <a:rPr lang="nl-NL" dirty="0" err="1">
                <a:solidFill>
                  <a:srgbClr val="000000"/>
                </a:solidFill>
                <a:latin typeface="Calibri"/>
                <a:cs typeface="Calibri"/>
              </a:rPr>
              <a:t>Hello</a:t>
            </a:r>
            <a:r>
              <a:rPr lang="nl-NL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nl-NL" dirty="0" err="1">
                <a:solidFill>
                  <a:srgbClr val="000000"/>
                </a:solidFill>
                <a:latin typeface="Calibri"/>
                <a:cs typeface="Calibri"/>
              </a:rPr>
              <a:t>You</a:t>
            </a:r>
            <a:endParaRPr lang="nl-NL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Calibri"/>
                <a:cs typeface="Calibri"/>
              </a:rPr>
              <a:t>Inleveren op teams 2.1 </a:t>
            </a:r>
            <a:r>
              <a:rPr lang="nl-NL" dirty="0" err="1">
                <a:solidFill>
                  <a:srgbClr val="000000"/>
                </a:solidFill>
                <a:latin typeface="Calibri"/>
                <a:cs typeface="Calibri"/>
              </a:rPr>
              <a:t>Hello</a:t>
            </a:r>
            <a:r>
              <a:rPr lang="nl-NL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alibri"/>
                <a:cs typeface="Calibri"/>
              </a:rPr>
              <a:t>You</a:t>
            </a:r>
            <a:r>
              <a:rPr lang="nl-NL" dirty="0">
                <a:solidFill>
                  <a:srgbClr val="000000"/>
                </a:solidFill>
                <a:latin typeface="Calibri"/>
                <a:cs typeface="Calibri"/>
              </a:rPr>
              <a:t> het Python script en 2.2 de screen opname</a:t>
            </a:r>
          </a:p>
          <a:p>
            <a:pPr marL="0" indent="0">
              <a:buNone/>
            </a:pPr>
            <a:endParaRPr lang="nl-NL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nl-NL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nl-NL" dirty="0">
              <a:cs typeface="Calibri"/>
            </a:endParaRPr>
          </a:p>
          <a:p>
            <a:pPr marL="457200" lvl="1" indent="0">
              <a:buNone/>
            </a:pPr>
            <a:endParaRPr lang="nl-NL" dirty="0"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C4A8B4-E7BB-4E8C-BC0E-04B6B8E40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121" y="5230533"/>
            <a:ext cx="2915879" cy="162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42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E6C539-E8C9-9645-917E-1A404EEB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30" y="1525419"/>
            <a:ext cx="10515600" cy="4967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Schrijf een programma in Python waarbij op het scherm de volgende tekst zichtbaar wordt bij het opstarten van het programma:</a:t>
            </a:r>
          </a:p>
          <a:p>
            <a:pPr lvl="1"/>
            <a:r>
              <a:rPr lang="nl-NL" dirty="0"/>
              <a:t>Op scherm: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!, ik ben &lt;jouw naam&gt;</a:t>
            </a:r>
          </a:p>
          <a:p>
            <a:pPr lvl="1"/>
            <a:r>
              <a:rPr lang="nl-NL" dirty="0"/>
              <a:t>Op scherm: 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Wie ben jij?</a:t>
            </a:r>
          </a:p>
          <a:p>
            <a:pPr lvl="1"/>
            <a:r>
              <a:rPr lang="nl-NL" dirty="0"/>
              <a:t>Input: 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&lt;naam van de ander kan ingetypt worden&gt;</a:t>
            </a:r>
          </a:p>
          <a:p>
            <a:pPr lvl="1"/>
            <a:r>
              <a:rPr lang="nl-NL" dirty="0"/>
              <a:t>Op scherm: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&lt;naam input&gt;</a:t>
            </a:r>
          </a:p>
          <a:p>
            <a:pPr lvl="1"/>
            <a:r>
              <a:rPr lang="nl-NL" dirty="0"/>
              <a:t>Op scherm: 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In welk jaar ben jij geboren?</a:t>
            </a:r>
          </a:p>
          <a:p>
            <a:pPr lvl="1"/>
            <a:r>
              <a:rPr lang="nl-NL" dirty="0"/>
              <a:t>Input: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&lt;geboorte jaar van de ander kan ingetypt worden&gt;</a:t>
            </a:r>
          </a:p>
          <a:p>
            <a:pPr lvl="1"/>
            <a:r>
              <a:rPr lang="nl-NL" dirty="0"/>
              <a:t>Op scherm: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Het is 2022 jij bent dan &lt;uitkomst berekening 2022 – geboorte jaar&gt; jaar</a:t>
            </a:r>
          </a:p>
          <a:p>
            <a:pPr marL="457200" lvl="1" indent="0">
              <a:buNone/>
            </a:pPr>
            <a:endParaRPr lang="nl-NL" sz="2400" dirty="0">
              <a:cs typeface="Courier New" panose="02070309020205020404" pitchFamily="49" charset="0"/>
              <a:hlinkClick r:id="rId2"/>
            </a:endParaRPr>
          </a:p>
          <a:p>
            <a:pPr marL="457200" lvl="1" indent="0">
              <a:buNone/>
            </a:pPr>
            <a:r>
              <a:rPr lang="nl-NL" sz="2400" dirty="0">
                <a:cs typeface="Courier New" panose="02070309020205020404" pitchFamily="49" charset="0"/>
                <a:hlinkClick r:id="rId2"/>
              </a:rPr>
              <a:t>https://www.w3schools.com/python/python_user_input.asp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nl-NL" dirty="0"/>
          </a:p>
        </p:txBody>
      </p:sp>
      <p:sp>
        <p:nvSpPr>
          <p:cNvPr id="4" name="Lachebekje 3">
            <a:extLst>
              <a:ext uri="{FF2B5EF4-FFF2-40B4-BE49-F238E27FC236}">
                <a16:creationId xmlns:a16="http://schemas.microsoft.com/office/drawing/2014/main" id="{0D587B8A-F693-6B4B-B01D-3CAACC6FD509}"/>
              </a:ext>
            </a:extLst>
          </p:cNvPr>
          <p:cNvSpPr/>
          <p:nvPr/>
        </p:nvSpPr>
        <p:spPr>
          <a:xfrm>
            <a:off x="10392409" y="4834060"/>
            <a:ext cx="1658815" cy="165881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7C6CB03-C7ED-0278-BCB9-4A97FA69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Python: Hello You</a:t>
            </a:r>
          </a:p>
        </p:txBody>
      </p:sp>
    </p:spTree>
    <p:extLst>
      <p:ext uri="{BB962C8B-B14F-4D97-AF65-F5344CB8AC3E}">
        <p14:creationId xmlns:p14="http://schemas.microsoft.com/office/powerpoint/2010/main" val="330350923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BAF41EBD4E6840A64EBAC18634E9D8" ma:contentTypeVersion="4" ma:contentTypeDescription="Create a new document." ma:contentTypeScope="" ma:versionID="7ff6714ec843ed0194b4e67b70962c29">
  <xsd:schema xmlns:xsd="http://www.w3.org/2001/XMLSchema" xmlns:xs="http://www.w3.org/2001/XMLSchema" xmlns:p="http://schemas.microsoft.com/office/2006/metadata/properties" xmlns:ns2="fdb3a29f-3727-4135-aa4b-26bb43147d48" targetNamespace="http://schemas.microsoft.com/office/2006/metadata/properties" ma:root="true" ma:fieldsID="d4078f6a03605ad10b96ab0c0bc53b6a" ns2:_="">
    <xsd:import namespace="fdb3a29f-3727-4135-aa4b-26bb43147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3a29f-3727-4135-aa4b-26bb43147d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4D3E5E-A543-4C9A-92F3-8C1CC417A97A}">
  <ds:schemaRefs>
    <ds:schemaRef ds:uri="fdb3a29f-3727-4135-aa4b-26bb43147d48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F971036-C877-4508-93EB-F4BD1A3C5267}"/>
</file>

<file path=customXml/itemProps3.xml><?xml version="1.0" encoding="utf-8"?>
<ds:datastoreItem xmlns:ds="http://schemas.openxmlformats.org/officeDocument/2006/customXml" ds:itemID="{94919F9D-AF23-4B4E-BBA5-7F9CC4433B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684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Cordia New</vt:lpstr>
      <vt:lpstr>Courier New</vt:lpstr>
      <vt:lpstr>Kantoorthema</vt:lpstr>
      <vt:lpstr>PowerPoint Presentation</vt:lpstr>
      <vt:lpstr>Module 1 Hello You - Mens en Maatschappij</vt:lpstr>
      <vt:lpstr>PowerPoint Presentation</vt:lpstr>
      <vt:lpstr>Stap voor stap naar het eindproduct</vt:lpstr>
      <vt:lpstr>De eindbeoordeling</vt:lpstr>
      <vt:lpstr>PowerPoint Presentation</vt:lpstr>
      <vt:lpstr>Opdrachten week 2 12 sept - 16 sept ’21</vt:lpstr>
      <vt:lpstr>M1BO De opdrachten week 2</vt:lpstr>
      <vt:lpstr>Opdracht Python: Hello You</vt:lpstr>
      <vt:lpstr>Opdracht Python: Hello You (de uitdaging)</vt:lpstr>
      <vt:lpstr>EXTRA opdrachten/features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Rosmerta Goei</dc:creator>
  <cp:lastModifiedBy>Silvan Herrema</cp:lastModifiedBy>
  <cp:revision>15</cp:revision>
  <dcterms:created xsi:type="dcterms:W3CDTF">2020-09-02T16:16:07Z</dcterms:created>
  <dcterms:modified xsi:type="dcterms:W3CDTF">2022-09-12T10:32:04Z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0x0101005FBAF41EBD4E6840A64EBAC18634E9D8</vt:lpwstr>
  </property>
</Properties>
</file>