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664" r:id="rId3"/>
  </p:sldMasterIdLst>
  <p:notesMasterIdLst>
    <p:notesMasterId r:id="rId12"/>
  </p:notesMasterIdLst>
  <p:sldIdLst>
    <p:sldId id="548" r:id="rId4"/>
    <p:sldId id="1486" r:id="rId5"/>
    <p:sldId id="1487" r:id="rId6"/>
    <p:sldId id="1488" r:id="rId7"/>
    <p:sldId id="1489" r:id="rId8"/>
    <p:sldId id="1491" r:id="rId9"/>
    <p:sldId id="1492" r:id="rId10"/>
    <p:sldId id="149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A67"/>
    <a:srgbClr val="30363E"/>
    <a:srgbClr val="22B4B4"/>
    <a:srgbClr val="3DA435"/>
    <a:srgbClr val="66CC66"/>
    <a:srgbClr val="2F9E6C"/>
    <a:srgbClr val="BBF728"/>
    <a:srgbClr val="2F3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E991-4B88-4B8E-BF07-D947A97D9549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A26A3-70F4-4E57-B037-23DE0B53C5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7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FA38B19-7D8D-47D1-B9A3-D41CCCA177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C27BDC-BA5F-4AE8-B072-12EE1F914A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5526" y="3296587"/>
            <a:ext cx="6086474" cy="569626"/>
          </a:xfrm>
        </p:spPr>
        <p:txBody>
          <a:bodyPr anchor="b">
            <a:normAutofit/>
          </a:bodyPr>
          <a:lstStyle>
            <a:lvl1pPr algn="ctr">
              <a:defRPr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AFE3E62-19BA-4E76-BDC9-10CB925347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56948" y="4752109"/>
            <a:ext cx="1972797" cy="1898073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55BA3DE-89F8-482E-B461-CB2131C7618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5137005"/>
            <a:ext cx="6096000" cy="272192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3E0006F-6962-4D50-A4B9-262162C7BAA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0" y="5559344"/>
            <a:ext cx="6096000" cy="272192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rgbClr val="66CC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92B707D-8347-48B6-8E55-2C696280088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96000" y="5981683"/>
            <a:ext cx="6096000" cy="272192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864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B23FDD7-9284-4D0E-BE61-FCDE83E9F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11733291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065F324-7B62-4A9A-B10E-90C4312D49B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7281" y="2598346"/>
            <a:ext cx="3610823" cy="36214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C904FF1-4535-47E6-8E8A-794C891F05C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7283" y="1967716"/>
            <a:ext cx="3610822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BFF8996-9572-40A1-A694-1B2C51F4F3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289834" y="2598346"/>
            <a:ext cx="3610824" cy="36214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A1197C7-ADD1-47E6-87AE-186FDE327CE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89835" y="1967716"/>
            <a:ext cx="3610823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4A42545-66B9-4AF6-8CAE-1346260814B0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392564" y="2598346"/>
            <a:ext cx="3610824" cy="362148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12D6117-D89E-4003-9EB0-C7A01512A959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392565" y="1967716"/>
            <a:ext cx="3610823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840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10AA6EE-AC3C-42A0-A1BF-14BB6E497E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11733291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C904FF1-4535-47E6-8E8A-794C891F05C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7282" y="1967716"/>
            <a:ext cx="5567881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99AB6817-3580-4617-84C1-E38173EA8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06839" y="1967716"/>
            <a:ext cx="5567881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0B91BBC3-351F-4020-87D1-06147A6E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2" y="2558763"/>
            <a:ext cx="5567881" cy="34889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C30D491-5D80-4AD9-8187-C760750A9A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06839" y="2558763"/>
            <a:ext cx="5567881" cy="34889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58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992B3CC-F5E7-4E90-86D7-E808A0DD65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676523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99AB6817-3580-4617-84C1-E38173EA8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06839" y="1967716"/>
            <a:ext cx="5567881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C30D491-5D80-4AD9-8187-C760750A9A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406839" y="2558763"/>
            <a:ext cx="5567881" cy="348895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CFAC936-4AC6-4D64-86C1-3E3DB0E7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1473"/>
            <a:ext cx="6095999" cy="4576527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2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43C9AA-FB74-41EF-8A12-4730D02CBB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11757437" cy="516049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CFAC936-4AC6-4D64-86C1-3E3DB0E7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1539089"/>
            <a:ext cx="11757437" cy="4590107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21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1C098E1-A822-40BE-83DA-2DE1B367EF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73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468293" cy="516049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47EC07C-B243-4F02-8DB6-75F68F907F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7283" y="1565984"/>
            <a:ext cx="5703683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05F7663-B85D-404A-BFA9-4EF5F32EB72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7283" y="2157031"/>
            <a:ext cx="5703683" cy="39631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2C60F44-AF78-4E0D-A9DD-C872E8CA110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487052"/>
            <a:ext cx="6096000" cy="27494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452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B879483-22ED-4206-A3CF-376107499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" y="0"/>
            <a:ext cx="12191291" cy="685799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05F7663-B85D-404A-BFA9-4EF5F32EB72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62552" y="2254312"/>
            <a:ext cx="2779412" cy="4336612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A9DB77A-8DAA-45A7-BFE3-1E9DC669D1D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48101" y="2254312"/>
            <a:ext cx="2607752" cy="201892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AF56C4B-CFD4-46ED-96F2-969EB090008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340375" y="4968842"/>
            <a:ext cx="2607752" cy="1622082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C26B03-D12C-4BC0-90A4-2A41B56F60E6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346121" y="583947"/>
            <a:ext cx="5696325" cy="5518089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24E22B4-3D9F-4B8A-A088-239DF9E1142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370504" y="325919"/>
            <a:ext cx="3468986" cy="31083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4F8C92D-BE13-456B-8225-56978B974B0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379558" y="663919"/>
            <a:ext cx="3459932" cy="232374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3E8F040A-A490-4D3A-85EB-DE9BAC8B55B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624176" y="1009460"/>
            <a:ext cx="3215314" cy="232374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C2D8CC7-6E2E-481B-B1AD-143998EA8D76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2621513" y="1284081"/>
            <a:ext cx="3215314" cy="232374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7A6E7BDD-F2A8-47A4-BBE8-84165F2E588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35" y="0"/>
            <a:ext cx="1822765" cy="1738265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29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DB1E-21CF-433C-A6DB-BF9A8997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9C8377-208F-417B-979B-7490AE96B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6272F-7672-4944-9EEB-C7106A87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E0640C-B4EA-4C85-8F85-68AB9A49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ADC467-3783-40E0-865E-94CA62D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230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A248D-4422-43F6-9032-ADF3BB59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055AD-4F08-4D4E-85F9-FB4CDD4F5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54071E-0C56-46E9-AAA6-923A035A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0B6BF-8960-43D1-BF72-862B451E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D4C82-B85F-4650-ADA7-9C7CE84C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216163-5499-482B-BFE4-B4C005C2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51189-3F06-4013-BA8C-D79F7110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FACC1-93B2-4DF7-869D-E5EEB412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041F8-435D-49CA-9ED0-0300FF1B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13B74D-5168-41F7-8B40-5AC4C393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80FABE-4A2F-4420-A5C2-C5B466E9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2921DE-9FD2-48E4-AAED-0F961450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117C30-4097-4F7D-834A-6ECDBC6B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BF9278-17F4-4ECB-84AC-ABDC2D86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46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46BBB-8E04-448E-8D51-BBB053B8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B108C-AD28-4825-A99D-8C45DAD0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26206-ECDA-4704-B34C-7E5CE797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75EC29-93EA-4CB4-871D-DA569F11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43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68CA08-A107-494E-AD39-B43C8E5E4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2" y="365125"/>
            <a:ext cx="11422089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BBF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012A80E-145F-4F2C-8BEA-95D74F217C4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281" y="1825625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E7B3A58-D9D6-4C6C-8086-0CA5CA796B4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17281" y="224315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D8E7F01-E717-42AE-934F-5047CD02986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17281" y="2660693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0FD4EA2-8D75-4CEC-8B91-C93E8BC5E5C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7281" y="3078227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131EB-B1F1-4B69-925F-DE84B5E586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17281" y="3495761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A1ED22B-9606-4317-82A2-8BF0388CC7E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7281" y="3913295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B98C4B8-9FA3-4B2D-94E3-B350E87BF88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7281" y="433082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8CD208C-36BE-4DDC-A476-DC58E7C1E82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7281" y="4748363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879AB76-4EAD-4381-A339-BAB1DF9A13F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17281" y="5165897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6351D29-F012-4A87-9FC0-FB7F2D5DB1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17281" y="5583431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A9BDEC3E-A980-4DA4-AB68-C446220D95D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217281" y="600096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7779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6E76E-CADF-4C26-A05E-8B2E7BD0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B5369C-8B89-4F9F-9C04-63581FFA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E8B61C-A5D9-4840-82DD-15B874F6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863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517D7-8E2C-41E6-8484-53161255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223B2-EB38-4CE3-B484-182C4E43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00D39-A41C-4FFD-99E1-3B607A322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CB9D66-85C2-4664-8E4B-27706288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2EF2A1-0654-4314-97C5-97D1789D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188D05-E8A6-4DDA-A251-EF51CA8A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19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E7132-FDD8-48CF-9304-2666ED0F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DEE7-8D81-4CAA-ABE1-9AD3DD503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3CC2FC-548A-40DC-BEFD-76B8124E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C2802F-3EE5-46BE-B663-4DB99B6E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1F863-D45A-410C-8652-285CE881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5A90B-A17E-4AE2-97F0-3D4B659C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843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01D67-7E4F-4F63-AE64-85C2C0FD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0CFDF7-80C1-4E8F-8AAB-77F757E33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1B849-38A5-48D9-A36B-34C8E5BF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1E1AF-376C-48D7-AC9C-64A273CE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96ED5-BC85-497F-8BF7-3F85AA5F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81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CB598-CD9A-4FED-9B88-639FA29D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D6388-9C47-43C9-8B51-D9A8CC4C4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E211C-9F0D-4EC5-A10E-8BD125C1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5C263-9D92-44C8-8077-10F24237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9CD3F-D739-4674-8525-2A7CD54D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64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68CA08-A107-494E-AD39-B43C8E5E4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2" y="365125"/>
            <a:ext cx="11422089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BBF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012A80E-145F-4F2C-8BEA-95D74F217C4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281" y="1825624"/>
            <a:ext cx="11422089" cy="422348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68618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C8A30-433F-4543-AF00-A58A6266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4754B-E5B7-4F43-9048-7CBCACE0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E798C8-D486-4A6C-8271-EC61B3D3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4142B-6DBC-4DD5-8184-81E6B48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F048B-B6C2-4469-B923-8185FAC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329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BECCD-EA36-4378-AC98-E7E33714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4A977-60B4-4478-8B6C-6ACE7426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7A8E3-BEDD-4391-A5E3-67C78242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1B6BD-26E8-4E62-84E2-0B079A72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C67C1-6909-40E7-A04F-C3FDA5E1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63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63987-BD4A-41C8-BC72-EA16484C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ABD10-BBD8-47E2-A0C7-4BBB69A0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A70C6-B0C2-41FE-AEBB-9077CC5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C26F3-D2DC-441E-86BF-6E9287C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8A67-29A1-4B93-843A-DEA69981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06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13AB-B5CE-4F8E-97BA-3648B458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0700D-6B7C-4481-B863-EB4DF1E80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EF3BC5-97B2-4707-9644-AC845ED5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D254C-DA54-44FF-B1FD-10D738FF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F7027-A8D7-4ABC-9356-3AF87061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30996-230A-4109-959E-B97474DF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68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68CA08-A107-494E-AD39-B43C8E5E49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2" y="365125"/>
            <a:ext cx="11422089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BBF72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012A80E-145F-4F2C-8BEA-95D74F217C4C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281" y="1825625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E7B3A58-D9D6-4C6C-8086-0CA5CA796B4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17281" y="224315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D8E7F01-E717-42AE-934F-5047CD02986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17281" y="2660693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0FD4EA2-8D75-4CEC-8B91-C93E8BC5E5C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7281" y="3078227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131EB-B1F1-4B69-925F-DE84B5E5867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17281" y="3495761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A1ED22B-9606-4317-82A2-8BF0388CC7E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7281" y="3913295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B98C4B8-9FA3-4B2D-94E3-B350E87BF88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7281" y="433082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8CD208C-36BE-4DDC-A476-DC58E7C1E82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7281" y="4748363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879AB76-4EAD-4381-A339-BAB1DF9A13F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17281" y="5165897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6351D29-F012-4A87-9FC0-FB7F2D5DB1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17281" y="5583431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A9BDEC3E-A980-4DA4-AB68-C446220D95D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217281" y="6000969"/>
            <a:ext cx="11422089" cy="2301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95041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A160E-6D4F-4B2C-9154-C55ACA1F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3E5BC-6600-4D59-A58F-BE79EF8D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A210E-9450-462A-81CA-FB8DB1FF3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4BDE0E-F038-4168-B659-76B82AB86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CF32F6-4C77-40AE-ACEA-D90CB7950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2ED670-72F3-492A-9737-206B6E78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0EC8E3-4AF4-41CB-98E6-8B7FCE1C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161156-D857-4FC0-AF46-CB953337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815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22F55-9FB1-437D-B7ED-6574450E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1046AA-C62B-4AD0-BC98-550CF12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C9AD4-8B24-4660-A909-332FD834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378797-2509-4D70-8771-D5DF13EF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330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1AE85D-8DD1-492F-9BC5-A84502AC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62EA27-E056-41E6-9321-AA3090C0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6B6CC-6E1F-4E96-9560-393FD7B4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423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7E0E-C50A-433B-BAAF-92EA060E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58928-F314-48CC-85BB-1287E302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9D4057-22E0-43D5-BC83-743912DD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12F8F1-8A3F-4E63-814A-AC93B3C5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53A29-FE34-4316-BEBD-3F622A05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8986AB-84FF-44B1-971E-861A3A4F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598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F1C5D-3E43-4B8E-A1FA-7F92499F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A8B7A2-27FD-4049-9A51-06526B73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36862-58DD-4AF9-9E2F-D4880455D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49839-6014-4F54-9D83-4418450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9BBE8D-922C-47C0-A9CD-6CBD0891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B8BBF4-298D-4C44-B8E3-CDB2DFB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0829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1E98C-4F99-4D2F-B3F8-8E2804EB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BE3105-28BF-40E5-A9B7-B8FE9FEA2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94C25-851A-492D-8970-644B3D5C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44715-9AA7-4C31-9AC2-C852AB64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5FBFF-D515-4C19-9389-0BAD7034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453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C1DCF9-5C99-47A3-9E6C-E6D2F3A4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14955E-E426-4303-8EE0-86B30328F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D1CFF-0B77-4830-9796-0FFA8ADA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655FD-3334-4F16-9B6F-D8875A09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EC6334-3178-4BE1-9C6E-6ACD0734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08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A48E8-6715-48B7-8D97-869863743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81176F-A831-4831-B7C9-372DB5FFE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A148A-B10E-4324-8505-6EF0ABA9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E0F833-5371-41E3-BE81-18F29B9C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90589-EEFD-4842-8AFF-975C5690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656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13F95-08A4-40B9-AE11-08388D5B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F59E6-AC05-4107-8E2D-7BAC4EE7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9B96A-5B51-4714-8B5E-98FA91B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77F69-70CF-4F20-B28E-4D5DD452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F0410-4A30-4629-8DC1-12BF106A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7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442B7-0FE5-43E6-850E-5F10293E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91F0D3-D131-4DA4-B99E-53200026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98888-994E-4988-ACFE-4E2A617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839EB-60E0-437C-ADED-5CC3E657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B013A-7CB5-4C34-8332-A85F71E7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6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819878C-1132-403E-8166-93C9BFB13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631256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B5689-F75C-450C-A20A-C795F6E1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051" y="1825625"/>
            <a:ext cx="5730845" cy="43513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012A80E-145F-4F2C-8BEA-95D74F217C4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7283" y="1825625"/>
            <a:ext cx="5631256" cy="43513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87225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67E2D-FC1E-4F04-860B-BF2119E7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D52D7-88FC-4C2C-89A0-0DFB5EFA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53E6ED-FA89-4E27-B712-80804C50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44D184-E9B2-486E-9DBE-3C751B6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C582C2-5E12-40A3-8434-EA638D2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37FCD-DFDD-4E5F-BC70-7807A0EC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1767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9AB38-383A-40A9-9D96-03038AAC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A526C7-321A-4CE2-A631-E4CACBFC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B5797-4239-43A4-ACEB-8E6F74DD8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056E62-CEA7-45E5-97F5-524A5F4C5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AA0C5F-5B05-4ECF-B012-40FB930A2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FE0F84-EED0-48FB-A553-F1A56AFE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96521F-EB46-49F5-8F89-8956AC36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6E0FAC-0368-4B00-B10C-1FCBBA9B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410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56BD7-5AE8-4D8E-9C17-A051D714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C737AD-15E5-4825-9154-9B89A5D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4E4C2F-9151-40A6-AE6F-70F270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BF04B9-C465-40EE-A56A-DB672177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7686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83FADD-CC7F-4AA1-A42B-58A2B103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92DCB9-918E-45A5-8336-B587BCD1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0E202F-3BEA-456F-A1A0-A115F644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478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D96C5-81E5-4189-A71A-81CBAEF6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0DBFB2-3AB4-43BD-910A-B6137336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C9CCC6-3AFD-4E0E-A239-8D7E6F331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87D198-20A3-46B3-8DF8-FF62BDF5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C0C29-2E2F-481C-A207-A8CBAC69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2FAFFE-943C-4672-893C-75CF4C7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9532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748D3-02DF-4444-A743-0D8A08A9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230EA2-270C-48E4-8EE0-FE91E827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AF55B9-ADF7-4DB0-B365-514EFA0D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6BB74B-B947-4C96-8C20-7F28CD8A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1E816A-98E3-4601-8885-FECA28E5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7981DA-AE77-45CD-8BF7-DD5F0E0F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248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1DEED-8658-4E5A-B8F6-5B78B540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67DFEB-798A-4D6A-9A19-85C369B5C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1A795-055C-4FB6-BA5F-5CB89196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D028AA-AACA-467C-9CE9-BCAE7CA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8E165-68A4-4518-83C1-1914337A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5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AF1E20-25CF-4420-8123-73FF770BE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4298E-1C8E-4263-9DB3-BF1EE765C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815962-97F2-4329-8B2D-F652BC9F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3A472-C2D7-43CA-B086-5D807660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ED2C0-0966-4EE5-A924-77E4B72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1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CAD9A37-FDA6-4DA0-8614-2410E1EF37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531667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B5689-F75C-450C-A20A-C795F6E1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120" y="2571183"/>
            <a:ext cx="5540722" cy="36057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B799F55-63A9-43DA-B8CB-EAC95468E1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02036" y="0"/>
            <a:ext cx="6089964" cy="2281473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8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E52B4A4-0C5C-4589-8EBE-4D757F313F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3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3820563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B5689-F75C-450C-A20A-C795F6E1E0B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6418" y="1104523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B799F55-63A9-43DA-B8CB-EAC95468E1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037846" y="1"/>
            <a:ext cx="1874067" cy="1756372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C016ED7-9163-4877-BC8E-17CBB39B21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91877" y="7545"/>
            <a:ext cx="1874067" cy="1756372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A5D6DC5-35EC-40F6-9608-B27CC49A574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50450" y="1104523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16EE981-9785-4A47-A436-4ABA0B2894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53496" y="1972146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0512B3A-1309-4942-AEF3-9A96F05B308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221932" y="1972146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F274E1E-B963-4AD4-A14F-E91FFF4B9B0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363892" y="1972146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F36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03A37CF-790C-4162-8BA2-7F14BE21F1F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60288" y="2656444"/>
            <a:ext cx="3542168" cy="35248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965E43C-765F-4719-B193-B1E12251069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25334" y="2640607"/>
            <a:ext cx="3542168" cy="35248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6A33BCE-3211-4DF3-96A5-4BFD94EEC2F3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363892" y="2603685"/>
            <a:ext cx="3542168" cy="352480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2545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5028BB60-94B2-40BB-BD6E-03D784EA9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5640309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C016ED7-9163-4877-BC8E-17CBB39B21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7545"/>
            <a:ext cx="6095999" cy="2264875"/>
          </a:xfrm>
        </p:spPr>
        <p:txBody>
          <a:bodyPr/>
          <a:lstStyle>
            <a:lvl1pPr marL="0" indent="0">
              <a:buNone/>
              <a:defRPr sz="1400">
                <a:solidFill>
                  <a:srgbClr val="3036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16EE981-9785-4A47-A436-4ABA0B2894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53496" y="2515353"/>
            <a:ext cx="1874068" cy="516048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22B4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3C19788-9550-4B0E-B2BF-EAE60453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120" y="2571183"/>
            <a:ext cx="5567882" cy="36057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B0D0C9-1B39-430D-886F-6F744547BC6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53496" y="3141811"/>
            <a:ext cx="5842504" cy="303515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194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D5C6BA9-7B54-4C43-9012-F511A53D8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365125"/>
            <a:ext cx="3657603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1BA6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3C19788-9550-4B0E-B2BF-EAE60453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29" y="2000817"/>
            <a:ext cx="7767873" cy="417614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065F324-7B62-4A9A-B10E-90C4312D49B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99172" y="2000818"/>
            <a:ext cx="3657603" cy="417614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D5C6BA9-7B54-4C43-9012-F511A53D8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"/>
            <a:ext cx="12192000" cy="6835682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065F324-7B62-4A9A-B10E-90C4312D49B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-1" y="11160"/>
            <a:ext cx="12192001" cy="616580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F20E7B-A067-4027-B7E1-2A15E1767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83" y="2697927"/>
            <a:ext cx="8700380" cy="91209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3C19788-9550-4B0E-B2BF-EAE60453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3702866"/>
            <a:ext cx="3820563" cy="145760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1BEA6D8-66C2-4E8A-9587-35A8E95E1A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2400" y="6176964"/>
            <a:ext cx="1585866" cy="681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694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226F58-3A30-49C2-96F5-0D5D8756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6E9682-3815-40B8-9E9E-62281B92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F91A2-0396-4B67-A190-119D729AD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04E9-9F50-40CE-B8F3-999435F6A795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653FE-A34B-4A4E-B185-3C2D623E8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BCDFF-136B-4390-932C-039826FF0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0ABB-4419-4F15-ADF6-4EB79580B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8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0" r:id="rId2"/>
    <p:sldLayoutId id="2147483685" r:id="rId3"/>
    <p:sldLayoutId id="2147483684" r:id="rId4"/>
    <p:sldLayoutId id="2147483660" r:id="rId5"/>
    <p:sldLayoutId id="2147483661" r:id="rId6"/>
    <p:sldLayoutId id="2147483662" r:id="rId7"/>
    <p:sldLayoutId id="2147483663" r:id="rId8"/>
    <p:sldLayoutId id="2147483676" r:id="rId9"/>
    <p:sldLayoutId id="2147483677" r:id="rId10"/>
    <p:sldLayoutId id="2147483678" r:id="rId11"/>
    <p:sldLayoutId id="2147483679" r:id="rId12"/>
    <p:sldLayoutId id="2147483683" r:id="rId13"/>
    <p:sldLayoutId id="2147483681" r:id="rId14"/>
    <p:sldLayoutId id="2147483682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  <p:sldLayoutId id="214748369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E9AF6C-435B-4E11-94E5-57EEC97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152DCB-BA10-4AAE-8387-9C2E89A8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A5D66-E3DE-43ED-A8C7-CED5C5102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6CFF-BD14-4A79-B452-D66286E11C8A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0007C-5650-4B67-85EB-DB1B7FB2B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7BC22-518C-4800-92D9-3B8B9A336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ACCA-3FBD-404E-97E3-FCCA166F8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6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8C2EA2-671C-4857-BBE8-39B0C8E7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B49ABA-BC4F-482D-ACA9-C0C7D7F9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A00DB-E18E-4FE5-852E-93FE33F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2757-C7C2-4C4D-8B29-401CE82BA814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E43D3-FC32-4181-92A2-4BE55DE33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68FE9-ABA0-4BC4-B1A2-0D2BFCA5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F393-5B3C-417C-8AC7-C24F0CFA2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49728-C391-4418-816C-FE313F740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526" y="3040862"/>
            <a:ext cx="6086474" cy="905762"/>
          </a:xfrm>
        </p:spPr>
        <p:txBody>
          <a:bodyPr>
            <a:normAutofit/>
          </a:bodyPr>
          <a:lstStyle/>
          <a:p>
            <a:r>
              <a:rPr lang="de-DE" dirty="0" err="1"/>
              <a:t>hda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challenge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4B0B46-79B7-4A22-8B05-B8FCE17C222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6000" y="4698459"/>
            <a:ext cx="6096000" cy="7107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F28ABA9-3793-49A9-884B-D477D93FC8D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Jan Burger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35851A-140E-4A23-92B0-CD066A106F50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de-DE" dirty="0"/>
              <a:t>Darmstadt 07.12.2021</a:t>
            </a:r>
          </a:p>
        </p:txBody>
      </p:sp>
    </p:spTree>
    <p:extLst>
      <p:ext uri="{BB962C8B-B14F-4D97-AF65-F5344CB8AC3E}">
        <p14:creationId xmlns:p14="http://schemas.microsoft.com/office/powerpoint/2010/main" val="17291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51ED4-6D60-47D1-8C6D-25C73345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8EAF9-43A5-4B6C-849F-288325575F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Exploratory</a:t>
            </a:r>
            <a:r>
              <a:rPr lang="de-DE" dirty="0"/>
              <a:t> Data Analysis (EDA)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32AA22-995A-40CC-8F8E-C8DEC4AF749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/>
              <a:t>2. Vorgehensweise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5DE57EA-EDD8-4589-AF93-C8CD5D54F4F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3. XGBOOST &amp; Hyperparameter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16251E-953E-4443-8C4B-479F5123E9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4. Ergebnisse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6A1EFD-16EF-4C43-A5AB-AD23DCC5E68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D2B9BCE-0FBA-4D50-951B-B9B7E10EF7C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457FCDA-742B-42BC-AA46-D1157ECD72E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534DC5C-CC04-45D2-94E5-CAD2FAA12FD4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22A5BC8-DAB8-4B93-81AA-583A4D27DD0C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1673D249-AD00-4D47-A3CE-F401B1693017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9A6BE458-D75F-4DBC-8851-7E37E3B75C5C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03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6BE42-B53E-4C19-A58E-3234170F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1/3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343D69-FD84-4463-BEEA-753498652F9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Higher NO2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summer</a:t>
            </a:r>
            <a:r>
              <a:rPr lang="de-DE" dirty="0"/>
              <a:t> time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F3773A-4CE9-4172-84E0-FC7FAA20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59" y="186667"/>
            <a:ext cx="7310549" cy="33185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345636-3F87-424A-BA12-698296EB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59" y="4088890"/>
            <a:ext cx="7144870" cy="22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6BE42-B53E-4C19-A58E-3234170F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2/3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343D69-FD84-4463-BEEA-753498652F9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NO2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weekdays</a:t>
            </a:r>
            <a:r>
              <a:rPr lang="de-DE" dirty="0"/>
              <a:t> and </a:t>
            </a:r>
            <a:r>
              <a:rPr lang="de-DE" dirty="0" err="1"/>
              <a:t>less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weekend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Higher NO2 </a:t>
            </a:r>
            <a:r>
              <a:rPr lang="de-DE" dirty="0" err="1"/>
              <a:t>values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 and </a:t>
            </a:r>
            <a:r>
              <a:rPr lang="de-DE" dirty="0" err="1"/>
              <a:t>evening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Due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traffic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situation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F446BE-BE83-4686-910C-DA1EB825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2" y="365125"/>
            <a:ext cx="7879977" cy="23868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925E407-653F-4B9B-B459-5CBB7A77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06" y="3749013"/>
            <a:ext cx="7458636" cy="22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6BE42-B53E-4C19-A58E-3234170F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3/3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343D69-FD84-4463-BEEA-753498652F9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November 2020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traffic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days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row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9DE0FA-1017-4ED6-B140-90B3B0ED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35" y="526538"/>
            <a:ext cx="7557247" cy="232829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E412E52-99A8-4953-BFFE-B4CA5172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35" y="3845859"/>
            <a:ext cx="7419310" cy="213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8B88E-6C80-40D5-A67C-3F770E16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6DB28-F05B-424E-A99F-3C8BA246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Aufteilung der daten nach Kreuzung </a:t>
            </a:r>
            <a:r>
              <a:rPr lang="de-DE" dirty="0">
                <a:sym typeface="Wingdings" panose="05000000000000000000" pitchFamily="2" charset="2"/>
              </a:rPr>
              <a:t> Die NO2 Daten unterscheiden sich deutlich je nachdem an welcher Kreuzung sie gemessen wurden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de-DE" dirty="0"/>
              <a:t>Erstellung neuer Features wie z.B. </a:t>
            </a:r>
            <a:r>
              <a:rPr lang="de-DE" dirty="0" err="1"/>
              <a:t>traffic</a:t>
            </a:r>
            <a:r>
              <a:rPr lang="de-DE" dirty="0"/>
              <a:t> summe aller </a:t>
            </a:r>
            <a:r>
              <a:rPr lang="de-DE" dirty="0" err="1"/>
              <a:t>sensoren</a:t>
            </a:r>
            <a:r>
              <a:rPr lang="de-DE" dirty="0"/>
              <a:t> an einer Kreuzung oder NO2 Werte der Stunde 12 bzw. 01.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de-DE" dirty="0"/>
              <a:t>Testen von verschiedenen Algorithmen </a:t>
            </a:r>
            <a:r>
              <a:rPr lang="de-DE" dirty="0">
                <a:sym typeface="Wingdings" panose="05000000000000000000" pitchFamily="2" charset="2"/>
              </a:rPr>
              <a:t> Beste Performance hatte XGBOOST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de-DE" dirty="0">
                <a:sym typeface="Wingdings" panose="05000000000000000000" pitchFamily="2" charset="2"/>
              </a:rPr>
              <a:t>Evaluation mittels K-</a:t>
            </a:r>
            <a:r>
              <a:rPr lang="de-DE" dirty="0" err="1">
                <a:sym typeface="Wingdings" panose="05000000000000000000" pitchFamily="2" charset="2"/>
              </a:rPr>
              <a:t>Fold</a:t>
            </a:r>
            <a:r>
              <a:rPr lang="de-DE" dirty="0">
                <a:sym typeface="Wingdings" panose="05000000000000000000" pitchFamily="2" charset="2"/>
              </a:rPr>
              <a:t> Cross Validation und TRMSE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86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6BE42-B53E-4C19-A58E-3234170F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XGBOOST &amp; Hyperparameter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343D69-FD84-4463-BEEA-753498652F9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1" dirty="0"/>
              <a:t>Most </a:t>
            </a:r>
            <a:r>
              <a:rPr lang="de-DE" b="1" dirty="0" err="1"/>
              <a:t>important</a:t>
            </a:r>
            <a:r>
              <a:rPr lang="de-DE" b="1" dirty="0"/>
              <a:t> </a:t>
            </a:r>
            <a:r>
              <a:rPr lang="de-DE" b="1" dirty="0" err="1"/>
              <a:t>features</a:t>
            </a:r>
            <a:r>
              <a:rPr lang="de-DE" b="1" dirty="0"/>
              <a:t>: </a:t>
            </a:r>
            <a:r>
              <a:rPr lang="de-DE" dirty="0"/>
              <a:t>12_0_clock_no2, </a:t>
            </a:r>
            <a:r>
              <a:rPr lang="de-DE" dirty="0" err="1"/>
              <a:t>t_degree_c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b="1" dirty="0"/>
              <a:t>Wichtige </a:t>
            </a:r>
            <a:r>
              <a:rPr lang="de-DE" b="1" dirty="0" err="1"/>
              <a:t>Hyperparamter</a:t>
            </a:r>
            <a:r>
              <a:rPr lang="de-DE" b="1" dirty="0"/>
              <a:t> des Modells: </a:t>
            </a:r>
            <a:r>
              <a:rPr lang="de-DE" dirty="0" err="1"/>
              <a:t>n_estimators</a:t>
            </a:r>
            <a:r>
              <a:rPr lang="de-DE" dirty="0"/>
              <a:t>: 2000 bzw. 3000, </a:t>
            </a:r>
            <a:r>
              <a:rPr lang="de-DE" dirty="0" err="1"/>
              <a:t>max_depth</a:t>
            </a:r>
            <a:r>
              <a:rPr lang="de-DE" dirty="0"/>
              <a:t>: 6 bzw. 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02B966-1160-4AC9-A453-9C04BF8E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329" y="209409"/>
            <a:ext cx="4639236" cy="39574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436601-F071-4008-8463-FC9BF733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062" y="3254468"/>
            <a:ext cx="1716151" cy="27339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D4DF952-ED3C-4BC2-B6CF-1531380B481D}"/>
              </a:ext>
            </a:extLst>
          </p:cNvPr>
          <p:cNvSpPr txBox="1"/>
          <p:nvPr/>
        </p:nvSpPr>
        <p:spPr>
          <a:xfrm>
            <a:off x="9215717" y="5988424"/>
            <a:ext cx="227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Feature </a:t>
            </a:r>
            <a:r>
              <a:rPr lang="de-DE" sz="1100" dirty="0" err="1"/>
              <a:t>importance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Crossing A81</a:t>
            </a:r>
          </a:p>
        </p:txBody>
      </p:sp>
    </p:spTree>
    <p:extLst>
      <p:ext uri="{BB962C8B-B14F-4D97-AF65-F5344CB8AC3E}">
        <p14:creationId xmlns:p14="http://schemas.microsoft.com/office/powerpoint/2010/main" val="326220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6BE42-B53E-4C19-A58E-3234170F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343D69-FD84-4463-BEEA-753498652F9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Final </a:t>
            </a:r>
            <a:r>
              <a:rPr lang="de-DE" b="1" dirty="0" err="1"/>
              <a:t>average</a:t>
            </a:r>
            <a:r>
              <a:rPr lang="de-DE" b="1" dirty="0"/>
              <a:t> TRMSE </a:t>
            </a:r>
            <a:r>
              <a:rPr lang="de-DE" dirty="0" err="1"/>
              <a:t>with</a:t>
            </a:r>
            <a:r>
              <a:rPr lang="de-DE" dirty="0"/>
              <a:t> K-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10 </a:t>
            </a:r>
            <a:r>
              <a:rPr lang="de-DE" dirty="0" err="1"/>
              <a:t>Folds</a:t>
            </a:r>
            <a:r>
              <a:rPr lang="de-DE" dirty="0"/>
              <a:t>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Crossing A81: 17.44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Crossing A20:  8.50</a:t>
            </a:r>
          </a:p>
          <a:p>
            <a:pPr>
              <a:lnSpc>
                <a:spcPct val="150000"/>
              </a:lnSpc>
            </a:pPr>
            <a:r>
              <a:rPr lang="de-DE" dirty="0"/>
              <a:t>Final </a:t>
            </a:r>
            <a:r>
              <a:rPr lang="de-DE" b="1" dirty="0" err="1"/>
              <a:t>average</a:t>
            </a:r>
            <a:r>
              <a:rPr lang="de-DE" b="1" dirty="0"/>
              <a:t> MAE </a:t>
            </a:r>
            <a:r>
              <a:rPr lang="de-DE" dirty="0" err="1"/>
              <a:t>with</a:t>
            </a:r>
            <a:r>
              <a:rPr lang="de-DE" dirty="0"/>
              <a:t> K-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10 </a:t>
            </a:r>
            <a:r>
              <a:rPr lang="de-DE" dirty="0" err="1"/>
              <a:t>Folds</a:t>
            </a:r>
            <a:r>
              <a:rPr lang="de-DE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Crossing A81: 6.96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Crossing A20:  4.18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63859F-6E41-43A5-8B5E-E03B6E89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387" y="4088890"/>
            <a:ext cx="1562100" cy="1352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41BFF0-40F3-447D-ABCE-ACD7796B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23" y="1027906"/>
            <a:ext cx="5200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Wingdings</vt:lpstr>
      <vt:lpstr>Office</vt:lpstr>
      <vt:lpstr>1_Benutzerdefiniertes Design</vt:lpstr>
      <vt:lpstr>Benutzerdefiniertes Design</vt:lpstr>
      <vt:lpstr>hda machine learning challenge</vt:lpstr>
      <vt:lpstr>Inhaltsverzeichnis</vt:lpstr>
      <vt:lpstr>Exploratory Data Analysis 1/3</vt:lpstr>
      <vt:lpstr>Exploratory Data Analysis 2/3</vt:lpstr>
      <vt:lpstr>Exploratory Data Analysis 3/3</vt:lpstr>
      <vt:lpstr>Vorgehensweise</vt:lpstr>
      <vt:lpstr>XGBOOST &amp; Hyperparameter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Diana Márquez</dc:creator>
  <cp:lastModifiedBy>Jan Burger</cp:lastModifiedBy>
  <cp:revision>681</cp:revision>
  <dcterms:created xsi:type="dcterms:W3CDTF">2018-07-26T12:47:45Z</dcterms:created>
  <dcterms:modified xsi:type="dcterms:W3CDTF">2021-12-07T16:39:53Z</dcterms:modified>
</cp:coreProperties>
</file>