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3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77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2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0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15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01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54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67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70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24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206B-141A-44CA-BFD7-B18C08A0006A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C9DE8-BA20-4DCC-AE3A-5B40C22C32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08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47D0467-DD2F-7A98-8C27-D1FAE05C2773}"/>
              </a:ext>
            </a:extLst>
          </p:cNvPr>
          <p:cNvSpPr/>
          <p:nvPr/>
        </p:nvSpPr>
        <p:spPr>
          <a:xfrm>
            <a:off x="0" y="0"/>
            <a:ext cx="6858000" cy="1193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Index / Übersicht : Zeitplan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C15DD625-AF52-0848-9095-E5BEE307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22814"/>
              </p:ext>
            </p:extLst>
          </p:nvPr>
        </p:nvGraphicFramePr>
        <p:xfrm>
          <a:off x="355600" y="3759200"/>
          <a:ext cx="61467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40373764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712214288"/>
                    </a:ext>
                  </a:extLst>
                </a:gridCol>
                <a:gridCol w="3492499">
                  <a:extLst>
                    <a:ext uri="{9D8B030D-6E8A-4147-A177-3AD203B41FA5}">
                      <a16:colId xmlns:a16="http://schemas.microsoft.com/office/drawing/2014/main" val="194734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Kalorien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0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C0C0C0"/>
                          </a:highlight>
                        </a:rPr>
                        <a:t>[SUMME]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C0C0C0"/>
                          </a:highlight>
                        </a:rPr>
                        <a:t>[ANZAHL]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1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1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23857"/>
                  </a:ext>
                </a:extLst>
              </a:tr>
            </a:tbl>
          </a:graphicData>
        </a:graphic>
      </p:graphicFrame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EF6BF82F-ACFD-E84A-47D2-6D98ABB6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72474"/>
              </p:ext>
            </p:extLst>
          </p:nvPr>
        </p:nvGraphicFramePr>
        <p:xfrm>
          <a:off x="1142999" y="2895600"/>
          <a:ext cx="457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315578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833991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63895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Kompakt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4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Zeitraum: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[ZEITRAUM]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7443"/>
                  </a:ext>
                </a:extLst>
              </a:tr>
            </a:tbl>
          </a:graphicData>
        </a:graphic>
      </p:graphicFrame>
      <p:graphicFrame>
        <p:nvGraphicFramePr>
          <p:cNvPr id="5" name="Tabelle 2">
            <a:extLst>
              <a:ext uri="{FF2B5EF4-FFF2-40B4-BE49-F238E27FC236}">
                <a16:creationId xmlns:a16="http://schemas.microsoft.com/office/drawing/2014/main" id="{F208FFDA-D6B5-B735-7194-E717264D9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51745"/>
              </p:ext>
            </p:extLst>
          </p:nvPr>
        </p:nvGraphicFramePr>
        <p:xfrm>
          <a:off x="1282697" y="1582420"/>
          <a:ext cx="4432302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73201">
                  <a:extLst>
                    <a:ext uri="{9D8B030D-6E8A-4147-A177-3AD203B41FA5}">
                      <a16:colId xmlns:a16="http://schemas.microsoft.com/office/drawing/2014/main" val="40373764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712214288"/>
                    </a:ext>
                  </a:extLst>
                </a:gridCol>
                <a:gridCol w="1638301">
                  <a:extLst>
                    <a:ext uri="{9D8B030D-6E8A-4147-A177-3AD203B41FA5}">
                      <a16:colId xmlns:a16="http://schemas.microsoft.com/office/drawing/2014/main" val="194734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Hinzufügen: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Gewicht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Kalorien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1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Verwaltung: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Referenzen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13265"/>
                  </a:ext>
                </a:extLst>
              </a:tr>
            </a:tbl>
          </a:graphicData>
        </a:graphic>
      </p:graphicFrame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B967AA1-8759-BF86-CF24-C702227065D9}"/>
              </a:ext>
            </a:extLst>
          </p:cNvPr>
          <p:cNvCxnSpPr/>
          <p:nvPr/>
        </p:nvCxnSpPr>
        <p:spPr>
          <a:xfrm>
            <a:off x="215900" y="2425700"/>
            <a:ext cx="650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le 2">
            <a:extLst>
              <a:ext uri="{FF2B5EF4-FFF2-40B4-BE49-F238E27FC236}">
                <a16:creationId xmlns:a16="http://schemas.microsoft.com/office/drawing/2014/main" id="{178D97F1-D64E-1E95-68F5-9DA6AFFBA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75244"/>
              </p:ext>
            </p:extLst>
          </p:nvPr>
        </p:nvGraphicFramePr>
        <p:xfrm>
          <a:off x="355601" y="7175501"/>
          <a:ext cx="6146799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1264">
                  <a:extLst>
                    <a:ext uri="{9D8B030D-6E8A-4147-A177-3AD203B41FA5}">
                      <a16:colId xmlns:a16="http://schemas.microsoft.com/office/drawing/2014/main" val="403737647"/>
                    </a:ext>
                  </a:extLst>
                </a:gridCol>
                <a:gridCol w="1372335">
                  <a:extLst>
                    <a:ext uri="{9D8B030D-6E8A-4147-A177-3AD203B41FA5}">
                      <a16:colId xmlns:a16="http://schemas.microsoft.com/office/drawing/2014/main" val="2712214288"/>
                    </a:ext>
                  </a:extLst>
                </a:gridCol>
                <a:gridCol w="1786099">
                  <a:extLst>
                    <a:ext uri="{9D8B030D-6E8A-4147-A177-3AD203B41FA5}">
                      <a16:colId xmlns:a16="http://schemas.microsoft.com/office/drawing/2014/main" val="1947341708"/>
                    </a:ext>
                  </a:extLst>
                </a:gridCol>
                <a:gridCol w="2227101">
                  <a:extLst>
                    <a:ext uri="{9D8B030D-6E8A-4147-A177-3AD203B41FA5}">
                      <a16:colId xmlns:a16="http://schemas.microsoft.com/office/drawing/2014/main" val="271743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Gewicht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Veränderung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Zeitdifferenz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0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1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23857"/>
                  </a:ext>
                </a:extLst>
              </a:tr>
            </a:tbl>
          </a:graphicData>
        </a:graphic>
      </p:graphicFrame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71872A00-AAC3-FDC2-EEFC-133A1860A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06307"/>
              </p:ext>
            </p:extLst>
          </p:nvPr>
        </p:nvGraphicFramePr>
        <p:xfrm>
          <a:off x="1143000" y="6311901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3155782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8339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Zeitraum: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[ZEITRAUM]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744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2A44C9AB-3CDF-F707-34E1-6D4001D11BD8}"/>
              </a:ext>
            </a:extLst>
          </p:cNvPr>
          <p:cNvSpPr txBox="1"/>
          <p:nvPr/>
        </p:nvSpPr>
        <p:spPr>
          <a:xfrm>
            <a:off x="1142999" y="24257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Kalorien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30D683-8973-5ADE-7261-C41AC1A181F2}"/>
              </a:ext>
            </a:extLst>
          </p:cNvPr>
          <p:cNvSpPr txBox="1"/>
          <p:nvPr/>
        </p:nvSpPr>
        <p:spPr>
          <a:xfrm>
            <a:off x="888999" y="588160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Gewicht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8E9F9DD-7469-2CF7-217B-7B9025960757}"/>
              </a:ext>
            </a:extLst>
          </p:cNvPr>
          <p:cNvCxnSpPr/>
          <p:nvPr/>
        </p:nvCxnSpPr>
        <p:spPr>
          <a:xfrm>
            <a:off x="177799" y="5868909"/>
            <a:ext cx="650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0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47D0467-DD2F-7A98-8C27-D1FAE05C2773}"/>
              </a:ext>
            </a:extLst>
          </p:cNvPr>
          <p:cNvSpPr/>
          <p:nvPr/>
        </p:nvSpPr>
        <p:spPr>
          <a:xfrm>
            <a:off x="0" y="0"/>
            <a:ext cx="6858000" cy="1193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Referenz Bearbeitung </a:t>
            </a: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D5E4F696-8189-2942-21E0-BC65A75F6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45057"/>
              </p:ext>
            </p:extLst>
          </p:nvPr>
        </p:nvGraphicFramePr>
        <p:xfrm>
          <a:off x="1143000" y="1549400"/>
          <a:ext cx="45720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37376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122142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4734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Kalorien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highlight>
                            <a:srgbClr val="C0C0C0"/>
                          </a:highlight>
                        </a:rPr>
                        <a:t>[TEXT]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0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C0C0C0"/>
                          </a:highlight>
                        </a:rPr>
                        <a:t>[TEXTFELD]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(x/255)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1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 (clean)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C0C0C0"/>
                          </a:highlight>
                        </a:rPr>
                        <a:t>[READONLY]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1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[CANCEL]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</a:t>
                      </a:r>
                      <a:r>
                        <a:rPr lang="de-DE" dirty="0">
                          <a:highlight>
                            <a:srgbClr val="FF0000"/>
                          </a:highlight>
                        </a:rPr>
                        <a:t>DELETE</a:t>
                      </a:r>
                      <a:r>
                        <a:rPr lang="de-DE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FFFF00"/>
                          </a:highlight>
                        </a:rPr>
                        <a:t>[SAVE]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2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62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115</Words>
  <Application>Microsoft Office PowerPoint</Application>
  <PresentationFormat>A4-Papier (210 x 297 mm)</PresentationFormat>
  <Paragraphs>54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Babula, Jan</dc:creator>
  <cp:lastModifiedBy>Babula, Jan</cp:lastModifiedBy>
  <cp:revision>1</cp:revision>
  <dcterms:created xsi:type="dcterms:W3CDTF">2023-05-24T13:02:49Z</dcterms:created>
  <dcterms:modified xsi:type="dcterms:W3CDTF">2023-05-24T15:49:54Z</dcterms:modified>
</cp:coreProperties>
</file>