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Average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e0da7785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e0da7785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e0da7785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e0da7785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e0da77852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e0da7785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e0da7785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e0da7785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e0da77852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e0da7785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e0da77852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e0da77852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e0da77852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e0da77852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e0da77852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e0da77852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e0da77852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e0da77852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e0da77852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e0da77852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e0da778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e0da778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e0da77852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e0da77852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e0da77852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e0da77852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e0da778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e0da778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e0da7785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e0da7785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e0da7785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e0da7785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e0da7785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e0da7785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e0da7785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e0da7785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e0da7785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e0da7785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e0da7785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e0da7785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GIP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275" y="3220613"/>
            <a:ext cx="2952600" cy="1552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-176100" y="1868500"/>
            <a:ext cx="9664500" cy="16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4800"/>
              <a:t>Wat binnen welke periode?</a:t>
            </a:r>
            <a:endParaRPr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Periodes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216050" y="1602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Eind Februari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Maart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Begin april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Mei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Eind februari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206475" y="2042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Op punt zetten van dingen die al gedaan zijn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Goed begin Import programma voor databank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chemeClr val="dk1"/>
                </a:solidFill>
              </a:rPr>
              <a:t>Goed  </a:t>
            </a:r>
            <a:r>
              <a:rPr lang="nl">
                <a:solidFill>
                  <a:srgbClr val="FFFFFF"/>
                </a:solidFill>
              </a:rPr>
              <a:t>b</a:t>
            </a:r>
            <a:r>
              <a:rPr lang="nl">
                <a:solidFill>
                  <a:srgbClr val="FFFFFF"/>
                </a:solidFill>
              </a:rPr>
              <a:t>egin admin pagina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chemeClr val="dk1"/>
                </a:solidFill>
              </a:rPr>
              <a:t>Goed  </a:t>
            </a:r>
            <a:r>
              <a:rPr lang="nl">
                <a:solidFill>
                  <a:srgbClr val="FFFFFF"/>
                </a:solidFill>
              </a:rPr>
              <a:t>b</a:t>
            </a:r>
            <a:r>
              <a:rPr lang="nl">
                <a:solidFill>
                  <a:srgbClr val="FFFFFF"/>
                </a:solidFill>
              </a:rPr>
              <a:t>egin steward schema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Maart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93825" y="1908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Website afwerken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Databank data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Volledige werkende admin pagina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Begin Notificatie systeem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Begin april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233750" y="1974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Afwerking notificatie systeem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Begin zoekfunctie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Inkijk google maps gebruik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Mei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765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Zoekfunctie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Google maps systeem zo goed als af hebben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Details afwerken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1861225" y="1999050"/>
            <a:ext cx="680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4800"/>
              <a:t>Wat moet ik bereiken?</a:t>
            </a:r>
            <a:endParaRPr sz="4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Website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276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Afgewerkt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Inhoud GIP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Jezelf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planning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Algemeen → Werkende website met correcte inhoud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App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238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Login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Shifts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Notifications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Zoekfunctie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Maps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Admin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248100" y="1999050"/>
            <a:ext cx="43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4800"/>
              <a:t>Problemen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Inhoud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535075"/>
            <a:ext cx="8520600" cy="25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lang="nl">
                <a:solidFill>
                  <a:srgbClr val="FFFFFF"/>
                </a:solidFill>
              </a:rPr>
              <a:t>Wat heb ik al gedaan?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lang="nl">
                <a:solidFill>
                  <a:srgbClr val="FFFFFF"/>
                </a:solidFill>
              </a:rPr>
              <a:t>Wat zal ik nog doen binnen welke periodes?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lang="nl">
                <a:solidFill>
                  <a:srgbClr val="FFFFFF"/>
                </a:solidFill>
              </a:rPr>
              <a:t>Wat moet ik nog moet bereiken?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lang="nl">
                <a:solidFill>
                  <a:srgbClr val="FFFFFF"/>
                </a:solidFill>
              </a:rPr>
              <a:t>Enkele problemen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lang="nl">
                <a:solidFill>
                  <a:srgbClr val="FFFFFF"/>
                </a:solidFill>
              </a:rPr>
              <a:t>Voorstelling van programma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Website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2252450"/>
            <a:ext cx="8520600" cy="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Template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App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147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Gebruik Android studio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Inlog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Normalisatie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Import data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admin page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specifieke schema weergave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504825" y="1678900"/>
            <a:ext cx="8333100" cy="30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4800"/>
              <a:t>Wat heb ik al gedaan?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Website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225625" y="1946375"/>
            <a:ext cx="8520600" cy="17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Templates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Aanpassen inhoud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4751" l="0" r="0" t="8064"/>
          <a:stretch/>
        </p:blipFill>
        <p:spPr>
          <a:xfrm>
            <a:off x="3076000" y="1526975"/>
            <a:ext cx="5756299" cy="282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App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0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Android Studio met Python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HTML5/CSS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Google maps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MySQL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PHP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HTML5 → Bootstrap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MySQL (databanken)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158650" y="2195050"/>
            <a:ext cx="85206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Correcte </a:t>
            </a:r>
            <a:r>
              <a:rPr lang="nl">
                <a:solidFill>
                  <a:srgbClr val="FFFFFF"/>
                </a:solidFill>
              </a:rPr>
              <a:t>Normalisatie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Data import (visual basic)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125" y="1965809"/>
            <a:ext cx="2420550" cy="15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Google maps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235175" y="2185500"/>
            <a:ext cx="85206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HTML source code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4884" l="0" r="0" t="7572"/>
          <a:stretch/>
        </p:blipFill>
        <p:spPr>
          <a:xfrm>
            <a:off x="3003425" y="1287834"/>
            <a:ext cx="5909227" cy="2909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PHP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254325" y="1544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connectie databank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Login Systeem met begin admin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Admin tabel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Steward tabel (nog niet gelukt)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Admin pagina (begin)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62502" l="23162" r="23355" t="8034"/>
          <a:stretch/>
        </p:blipFill>
        <p:spPr>
          <a:xfrm>
            <a:off x="3968125" y="3333600"/>
            <a:ext cx="5095224" cy="157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 rotWithShape="1">
          <a:blip r:embed="rId4">
            <a:alphaModFix/>
          </a:blip>
          <a:srcRect b="28259" l="35048" r="35045" t="36595"/>
          <a:stretch/>
        </p:blipFill>
        <p:spPr>
          <a:xfrm>
            <a:off x="4711525" y="1017725"/>
            <a:ext cx="3244824" cy="214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Bootstrap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244725" y="1908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Gebruik mobile app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nl">
                <a:solidFill>
                  <a:srgbClr val="FFFFFF"/>
                </a:solidFill>
              </a:rPr>
              <a:t>Vervanging HTML/HTML5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43343" l="4003" r="6830" t="20743"/>
          <a:stretch/>
        </p:blipFill>
        <p:spPr>
          <a:xfrm>
            <a:off x="443975" y="2943450"/>
            <a:ext cx="8388326" cy="190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