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Z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DCBAFF-F561-4FB5-91CA-95BFBC0888B1}" type="datetimeFigureOut">
              <a:rPr lang="en-US" smtClean="0"/>
              <a:pPr/>
              <a:t>2/9/2012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43B84F-55F2-4740-B100-46EE8D88C268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Jan-Gys Malan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SMS design Part 2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6000" dirty="0" smtClean="0"/>
              <a:t>SMS Assignment Part2</a:t>
            </a:r>
            <a:endParaRPr lang="en-ZA" sz="6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3143248"/>
            <a:ext cx="6089946" cy="18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2000240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/>
              <a:t>The first step is to normalize the input</a:t>
            </a:r>
            <a:endParaRPr lang="en-Z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Next step</a:t>
            </a:r>
            <a:endParaRPr lang="en-Z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357562"/>
            <a:ext cx="4452944" cy="258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071678"/>
            <a:ext cx="854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Next the text has to be edited into the desires SMS format</a:t>
            </a:r>
            <a:endParaRPr lang="en-Z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Create the dictionary</a:t>
            </a:r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3357562"/>
            <a:ext cx="7975840" cy="147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2071678"/>
            <a:ext cx="841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dirty="0" smtClean="0"/>
              <a:t>The dictionary is used to search and replace SMS words back into proper English</a:t>
            </a:r>
            <a:endParaRPr lang="en-Z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5500702"/>
            <a:ext cx="7969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The .split() returns a list which can easily be read into dictionary</a:t>
            </a:r>
          </a:p>
          <a:p>
            <a:r>
              <a:rPr lang="en-ZA" sz="2400" dirty="0" smtClean="0"/>
              <a:t>The update function only adds a single entry for every word. </a:t>
            </a:r>
          </a:p>
          <a:p>
            <a:r>
              <a:rPr lang="en-ZA" sz="2400" dirty="0" smtClean="0"/>
              <a:t>No repetitions....good and bad.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Search and replace</a:t>
            </a:r>
            <a:endParaRPr lang="en-Z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68691" cy="192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2000240"/>
            <a:ext cx="803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Read the </a:t>
            </a:r>
            <a:r>
              <a:rPr lang="en-ZA" dirty="0" err="1" smtClean="0"/>
              <a:t>SMSed</a:t>
            </a:r>
            <a:r>
              <a:rPr lang="en-ZA" dirty="0" smtClean="0"/>
              <a:t> file, and for every word in the file it searches for the corresponding </a:t>
            </a:r>
          </a:p>
          <a:p>
            <a:r>
              <a:rPr lang="en-ZA" dirty="0" smtClean="0"/>
              <a:t>English word in the dictionary.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131596" y="4929198"/>
            <a:ext cx="90124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dirty="0" smtClean="0"/>
              <a:t>Problems:</a:t>
            </a:r>
            <a:br>
              <a:rPr lang="en-ZA" sz="2000" dirty="0" smtClean="0"/>
            </a:br>
            <a:r>
              <a:rPr lang="en-ZA" sz="2000" dirty="0" smtClean="0"/>
              <a:t>	bat = </a:t>
            </a:r>
            <a:r>
              <a:rPr lang="en-ZA" sz="2000" dirty="0" err="1" smtClean="0"/>
              <a:t>bt</a:t>
            </a:r>
            <a:endParaRPr lang="en-ZA" sz="2000" dirty="0" smtClean="0"/>
          </a:p>
          <a:p>
            <a:r>
              <a:rPr lang="en-ZA" sz="2000" dirty="0" smtClean="0"/>
              <a:t>	But = </a:t>
            </a:r>
            <a:r>
              <a:rPr lang="en-ZA" sz="2000" dirty="0" err="1" smtClean="0"/>
              <a:t>bt</a:t>
            </a:r>
            <a:endParaRPr lang="en-ZA" sz="2000" dirty="0" smtClean="0"/>
          </a:p>
          <a:p>
            <a:r>
              <a:rPr lang="en-ZA" sz="2000" dirty="0" smtClean="0"/>
              <a:t>Python will replace the “</a:t>
            </a:r>
            <a:r>
              <a:rPr lang="en-ZA" sz="2000" dirty="0" err="1" smtClean="0"/>
              <a:t>bt</a:t>
            </a:r>
            <a:r>
              <a:rPr lang="en-ZA" sz="2000" dirty="0" smtClean="0"/>
              <a:t>” with the either “bat” or “but” depending on which one was </a:t>
            </a:r>
          </a:p>
          <a:p>
            <a:r>
              <a:rPr lang="en-ZA" sz="2000" dirty="0" smtClean="0"/>
              <a:t>entered into the dictionary first.</a:t>
            </a:r>
            <a:endParaRPr lang="en-Z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Time!</a:t>
            </a:r>
            <a:endParaRPr lang="en-Z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357430"/>
            <a:ext cx="37147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214686"/>
            <a:ext cx="36957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6600" dirty="0" smtClean="0"/>
              <a:t>DEMO</a:t>
            </a:r>
            <a:endParaRPr lang="en-Z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</TotalTime>
  <Words>112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Jan-Gys Malan</vt:lpstr>
      <vt:lpstr>SMS Assignment Part2</vt:lpstr>
      <vt:lpstr>Next step</vt:lpstr>
      <vt:lpstr>Create the dictionary</vt:lpstr>
      <vt:lpstr>Search and replace</vt:lpstr>
      <vt:lpstr>Time!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Jan-Gys</dc:creator>
  <cp:lastModifiedBy>Jan-Gys</cp:lastModifiedBy>
  <cp:revision>8</cp:revision>
  <dcterms:created xsi:type="dcterms:W3CDTF">2012-02-09T00:56:32Z</dcterms:created>
  <dcterms:modified xsi:type="dcterms:W3CDTF">2012-02-09T08:27:09Z</dcterms:modified>
</cp:coreProperties>
</file>