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735F2-C9ED-4AE8-B2F3-55313B99993D}" type="datetimeFigureOut">
              <a:rPr lang="de-DE" smtClean="0"/>
              <a:pPr/>
              <a:t>11.06.2020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9672" y="3068960"/>
            <a:ext cx="5618592" cy="2301240"/>
          </a:xfrm>
        </p:spPr>
        <p:txBody>
          <a:bodyPr/>
          <a:lstStyle/>
          <a:p>
            <a:r>
              <a:rPr lang="de-DE" dirty="0" smtClean="0"/>
              <a:t>Balken- und Profilberechnung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692696"/>
            <a:ext cx="6480048" cy="1752600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Jan Kellermann, Rune Bödeker,</a:t>
            </a:r>
          </a:p>
          <a:p>
            <a:r>
              <a:rPr lang="de-DE" dirty="0" smtClean="0"/>
              <a:t> Ilka Bode, Bennet Schulze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Testats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Rollen- und Aufgabenverteilung</a:t>
            </a:r>
          </a:p>
          <a:p>
            <a:r>
              <a:rPr lang="de-DE" dirty="0" smtClean="0"/>
              <a:t>Bearbeitung des 1. Testats</a:t>
            </a:r>
          </a:p>
          <a:p>
            <a:r>
              <a:rPr lang="de-DE" dirty="0" smtClean="0"/>
              <a:t>Bearbeitung des 2. Testats</a:t>
            </a:r>
          </a:p>
          <a:p>
            <a:r>
              <a:rPr lang="de-DE" dirty="0" smtClean="0"/>
              <a:t>Umsetzung der Kritik und Tipps</a:t>
            </a:r>
          </a:p>
          <a:p>
            <a:r>
              <a:rPr lang="de-DE" dirty="0" smtClean="0"/>
              <a:t>Resumé</a:t>
            </a:r>
          </a:p>
          <a:p>
            <a:r>
              <a:rPr lang="de-DE" dirty="0" smtClean="0"/>
              <a:t>Ergebnisse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Rollen- und 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 sich selbst entwickeln lassen</a:t>
            </a:r>
          </a:p>
          <a:p>
            <a:r>
              <a:rPr lang="de-DE" dirty="0" smtClean="0"/>
              <a:t>kamen mit der Zeit auf uns zu</a:t>
            </a:r>
          </a:p>
          <a:p>
            <a:r>
              <a:rPr lang="de-DE" dirty="0" smtClean="0"/>
              <a:t>gestärkte Teamfähigkeit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Testat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Einlesen in die Programme</a:t>
            </a:r>
          </a:p>
          <a:p>
            <a:r>
              <a:rPr lang="de-DE" dirty="0" smtClean="0"/>
              <a:t>Gegenseitiges Helfen</a:t>
            </a:r>
          </a:p>
          <a:p>
            <a:r>
              <a:rPr lang="de-DE" dirty="0" smtClean="0"/>
              <a:t>Gute Absprache</a:t>
            </a:r>
          </a:p>
          <a:p>
            <a:r>
              <a:rPr lang="de-DE" dirty="0" smtClean="0"/>
              <a:t>Visueller Faktor im Fokus</a:t>
            </a:r>
            <a:endParaRPr lang="de-DE" dirty="0"/>
          </a:p>
        </p:txBody>
      </p:sp>
      <p:pic>
        <p:nvPicPr>
          <p:cNvPr id="9" name="Grafik 8" descr="HSP bild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7092280" cy="4059175"/>
          </a:xfrm>
          <a:prstGeom prst="rect">
            <a:avLst/>
          </a:prstGeom>
        </p:spPr>
      </p:pic>
      <p:pic>
        <p:nvPicPr>
          <p:cNvPr id="11" name="Grafik 10" descr="HSP bild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0688"/>
            <a:ext cx="7128791" cy="3888432"/>
          </a:xfrm>
          <a:prstGeom prst="rect">
            <a:avLst/>
          </a:prstGeom>
        </p:spPr>
      </p:pic>
      <p:pic>
        <p:nvPicPr>
          <p:cNvPr id="10" name="Grafik 9" descr="HSP bild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16632"/>
            <a:ext cx="6523015" cy="3960440"/>
          </a:xfrm>
          <a:prstGeom prst="rect">
            <a:avLst/>
          </a:prstGeom>
        </p:spPr>
      </p:pic>
      <p:pic>
        <p:nvPicPr>
          <p:cNvPr id="12" name="Grafik 11" descr="HSP bild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592" y="3645024"/>
            <a:ext cx="6264696" cy="3048127"/>
          </a:xfrm>
          <a:prstGeom prst="rect">
            <a:avLst/>
          </a:prstGeom>
        </p:spPr>
      </p:pic>
      <p:pic>
        <p:nvPicPr>
          <p:cNvPr id="13" name="Grafik 12" descr="HSP githu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5616" y="764704"/>
            <a:ext cx="7020272" cy="4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Testat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Herausforderungen</a:t>
            </a:r>
          </a:p>
          <a:p>
            <a:r>
              <a:rPr lang="de-DE" dirty="0" smtClean="0"/>
              <a:t>Effektive Lösung durch gute Absprache und Planung</a:t>
            </a:r>
          </a:p>
          <a:p>
            <a:r>
              <a:rPr lang="de-DE" dirty="0" smtClean="0"/>
              <a:t>Visuell und Anschaulich</a:t>
            </a:r>
            <a:endParaRPr lang="de-DE" dirty="0"/>
          </a:p>
        </p:txBody>
      </p:sp>
      <p:pic>
        <p:nvPicPr>
          <p:cNvPr id="4" name="Grafik 3" descr="HSP 2 testat 1.PNG"/>
          <p:cNvPicPr>
            <a:picLocks noChangeAspect="1"/>
          </p:cNvPicPr>
          <p:nvPr/>
        </p:nvPicPr>
        <p:blipFill>
          <a:blip r:embed="rId2" cstate="print"/>
          <a:srcRect r="31004" b="9112"/>
          <a:stretch>
            <a:fillRect/>
          </a:stretch>
        </p:blipFill>
        <p:spPr>
          <a:xfrm>
            <a:off x="1187624" y="908720"/>
            <a:ext cx="6210156" cy="3953088"/>
          </a:xfrm>
          <a:prstGeom prst="rect">
            <a:avLst/>
          </a:prstGeom>
        </p:spPr>
      </p:pic>
      <p:pic>
        <p:nvPicPr>
          <p:cNvPr id="5" name="Grafik 4" descr="HSP 2 testat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48680"/>
            <a:ext cx="7460627" cy="4640982"/>
          </a:xfrm>
          <a:prstGeom prst="rect">
            <a:avLst/>
          </a:prstGeom>
        </p:spPr>
      </p:pic>
      <p:pic>
        <p:nvPicPr>
          <p:cNvPr id="6" name="Grafik 5" descr="HSP 2 testat 3.PNG"/>
          <p:cNvPicPr>
            <a:picLocks noChangeAspect="1"/>
          </p:cNvPicPr>
          <p:nvPr/>
        </p:nvPicPr>
        <p:blipFill>
          <a:blip r:embed="rId4" cstate="print"/>
          <a:srcRect r="481"/>
          <a:stretch>
            <a:fillRect/>
          </a:stretch>
        </p:blipFill>
        <p:spPr>
          <a:xfrm>
            <a:off x="323528" y="548680"/>
            <a:ext cx="7447489" cy="4701948"/>
          </a:xfrm>
          <a:prstGeom prst="rect">
            <a:avLst/>
          </a:prstGeom>
        </p:spPr>
      </p:pic>
      <p:pic>
        <p:nvPicPr>
          <p:cNvPr id="7" name="Grafik 6" descr="HSP 2 testat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8680"/>
            <a:ext cx="7445386" cy="4717189"/>
          </a:xfrm>
          <a:prstGeom prst="rect">
            <a:avLst/>
          </a:prstGeom>
        </p:spPr>
      </p:pic>
      <p:pic>
        <p:nvPicPr>
          <p:cNvPr id="8" name="Grafik 7" descr="HSP 2 testat 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188640"/>
            <a:ext cx="4295545" cy="2880320"/>
          </a:xfrm>
          <a:prstGeom prst="rect">
            <a:avLst/>
          </a:prstGeom>
        </p:spPr>
      </p:pic>
      <p:pic>
        <p:nvPicPr>
          <p:cNvPr id="9" name="Grafik 8" descr="HSP 2 testat 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284984"/>
            <a:ext cx="5328592" cy="3307023"/>
          </a:xfrm>
          <a:prstGeom prst="rect">
            <a:avLst/>
          </a:prstGeom>
        </p:spPr>
      </p:pic>
      <p:pic>
        <p:nvPicPr>
          <p:cNvPr id="10" name="Grafik 9" descr="HSP 2 testat 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332656"/>
            <a:ext cx="4574051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 der Kritik und Tipps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Scrum-Meetings nach jedem Testat</a:t>
            </a:r>
          </a:p>
          <a:p>
            <a:r>
              <a:rPr lang="de-DE" dirty="0" smtClean="0"/>
              <a:t>nach </a:t>
            </a:r>
            <a:r>
              <a:rPr lang="de-DE" dirty="0" smtClean="0"/>
              <a:t>Wünschen </a:t>
            </a:r>
            <a:r>
              <a:rPr lang="de-DE" dirty="0" smtClean="0"/>
              <a:t>des Kunden gestalten </a:t>
            </a:r>
          </a:p>
          <a:p>
            <a:r>
              <a:rPr lang="de-DE" dirty="0" smtClean="0"/>
              <a:t>Kundenzufriedenheit hat oberste Priorität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Resumé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gute Kommunikation und Planung</a:t>
            </a:r>
          </a:p>
          <a:p>
            <a:r>
              <a:rPr lang="de-DE" dirty="0" smtClean="0"/>
              <a:t>gegenseitige Ergänzung</a:t>
            </a:r>
          </a:p>
          <a:p>
            <a:r>
              <a:rPr lang="de-DE" dirty="0" smtClean="0"/>
              <a:t>angenehmes Gruppenklima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interessanter und lehrreicher Kurs!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852936"/>
            <a:ext cx="7848872" cy="7200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4400" dirty="0" smtClean="0"/>
              <a:t>Nun zu unserem Ergebnis </a:t>
            </a:r>
            <a:r>
              <a:rPr lang="de-DE" sz="4400" dirty="0" smtClean="0">
                <a:sym typeface="Wingdings" pitchFamily="2" charset="2"/>
              </a:rPr>
              <a:t>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122</Words>
  <Application>Microsoft Office PowerPoint</Application>
  <PresentationFormat>Bildschirmpräsentation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Haemera</vt:lpstr>
      <vt:lpstr>Balken- und Profilberechnung</vt:lpstr>
      <vt:lpstr>Aufbau des Testats</vt:lpstr>
      <vt:lpstr>Rollen- und Aufgabenverteilung</vt:lpstr>
      <vt:lpstr>1. Testat</vt:lpstr>
      <vt:lpstr>2. Testat</vt:lpstr>
      <vt:lpstr>Umsetzung der Kritik und Tipps</vt:lpstr>
      <vt:lpstr>Resumé</vt:lpstr>
      <vt:lpstr>Folie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</dc:title>
  <dc:creator>Dovaris</dc:creator>
  <cp:lastModifiedBy>fredo.schulze@gmail.com</cp:lastModifiedBy>
  <cp:revision>49</cp:revision>
  <dcterms:created xsi:type="dcterms:W3CDTF">2020-06-03T16:48:54Z</dcterms:created>
  <dcterms:modified xsi:type="dcterms:W3CDTF">2020-06-11T10:33:59Z</dcterms:modified>
</cp:coreProperties>
</file>