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6" r:id="rId5"/>
    <p:sldId id="258" r:id="rId6"/>
    <p:sldId id="260" r:id="rId7"/>
    <p:sldId id="261" r:id="rId8"/>
    <p:sldId id="272" r:id="rId9"/>
    <p:sldId id="262" r:id="rId10"/>
    <p:sldId id="271" r:id="rId11"/>
    <p:sldId id="263" r:id="rId12"/>
    <p:sldId id="267" r:id="rId13"/>
    <p:sldId id="268" r:id="rId14"/>
    <p:sldId id="269" r:id="rId15"/>
    <p:sldId id="270" r:id="rId16"/>
    <p:sldId id="259" r:id="rId17"/>
    <p:sldId id="273" r:id="rId18"/>
    <p:sldId id="27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348F15-6549-42CB-9CAF-7EC416AF4FF2}" v="164" dt="2021-04-29T10:09:13.611"/>
    <p1510:client id="{12481004-F1F5-4A64-B5F8-58A0B5D2182A}" v="317" dt="2021-04-29T11:53:49.713"/>
    <p1510:client id="{448A1548-0C8A-4AF7-8F16-F2D2CB7FD364}" v="416" dt="2021-05-06T06:27:01.341"/>
    <p1510:client id="{4FB4FCE1-0CE3-4ECE-B8A5-B32BA0D4E226}" v="630" dt="2021-05-06T08:22:02.992"/>
    <p1510:client id="{5B5AE41E-B29B-4CAA-B7F8-F0C20B0B71B9}" v="419" dt="2021-04-29T10:40:30.500"/>
    <p1510:client id="{6FFB2516-3E82-4E44-A6D5-4B1A81A7CF10}" v="4" dt="2021-05-04T10:44:50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Projekt  - </a:t>
            </a:r>
            <a:r>
              <a:rPr lang="en-US" err="1">
                <a:cs typeface="Calibri Light"/>
              </a:rPr>
              <a:t>Vähemlevinud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Rakendused</a:t>
            </a:r>
            <a:endParaRPr lang="en-US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Jan-Marcus </a:t>
            </a:r>
            <a:r>
              <a:rPr lang="en-US" err="1">
                <a:cs typeface="Calibri"/>
              </a:rPr>
              <a:t>Sivadi</a:t>
            </a:r>
            <a:r>
              <a:rPr lang="en-US">
                <a:cs typeface="Calibri"/>
              </a:rPr>
              <a:t>, Sebastian </a:t>
            </a:r>
            <a:r>
              <a:rPr lang="en-US" err="1">
                <a:cs typeface="Calibri"/>
              </a:rPr>
              <a:t>Tavaste</a:t>
            </a:r>
          </a:p>
          <a:p>
            <a:r>
              <a:rPr lang="en-US">
                <a:cs typeface="Calibri"/>
              </a:rPr>
              <a:t>TARpe19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8DF7-0AD0-4D73-AE7B-47840F3C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cs typeface="Calibri Light"/>
              </a:rPr>
              <a:t>Projektiplaan</a:t>
            </a:r>
            <a:endParaRPr lang="en-US" b="1" dirty="0">
              <a:cs typeface="Calibri Light"/>
            </a:endParaRPr>
          </a:p>
        </p:txBody>
      </p:sp>
      <p:pic>
        <p:nvPicPr>
          <p:cNvPr id="13" name="Picture 13" descr="Table&#10;&#10;Description automatically generated">
            <a:extLst>
              <a:ext uri="{FF2B5EF4-FFF2-40B4-BE49-F238E27FC236}">
                <a16:creationId xmlns:a16="http://schemas.microsoft.com/office/drawing/2014/main" id="{FC00A752-144A-4E1A-89CB-AB6DD2045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516" y="1881215"/>
            <a:ext cx="11129193" cy="3207773"/>
          </a:xfrm>
        </p:spPr>
      </p:pic>
    </p:spTree>
    <p:extLst>
      <p:ext uri="{BB962C8B-B14F-4D97-AF65-F5344CB8AC3E}">
        <p14:creationId xmlns:p14="http://schemas.microsoft.com/office/powerpoint/2010/main" val="3538249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FF05-0703-439C-91C6-A50D2230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cs typeface="Calibri Light"/>
              </a:rPr>
              <a:t>Dokumentatsioon</a:t>
            </a:r>
            <a:endParaRPr lang="en-US" b="1"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659EE42-FBB6-4E63-B45C-7CFA95AC4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037" y="1377027"/>
            <a:ext cx="5964191" cy="5169368"/>
          </a:xfrm>
        </p:spPr>
      </p:pic>
    </p:spTree>
    <p:extLst>
      <p:ext uri="{BB962C8B-B14F-4D97-AF65-F5344CB8AC3E}">
        <p14:creationId xmlns:p14="http://schemas.microsoft.com/office/powerpoint/2010/main" val="4258272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FF05-0703-439C-91C6-A50D2230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cs typeface="Calibri Light"/>
              </a:rPr>
              <a:t>Dokumentatsioon</a:t>
            </a:r>
            <a:endParaRPr lang="en-US" b="1">
              <a:cs typeface="Calibri Light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801D2614-D484-43C5-900C-DFB9EC4DB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809" y="1547992"/>
            <a:ext cx="7642737" cy="4660797"/>
          </a:xfrm>
        </p:spPr>
      </p:pic>
    </p:spTree>
    <p:extLst>
      <p:ext uri="{BB962C8B-B14F-4D97-AF65-F5344CB8AC3E}">
        <p14:creationId xmlns:p14="http://schemas.microsoft.com/office/powerpoint/2010/main" val="611799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FF05-0703-439C-91C6-A50D2230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cs typeface="Calibri Light"/>
              </a:rPr>
              <a:t>Dokumentatsioon</a:t>
            </a:r>
            <a:endParaRPr lang="en-US" b="1">
              <a:cs typeface="Calibri Light"/>
            </a:endParaRPr>
          </a:p>
        </p:txBody>
      </p:sp>
      <p:pic>
        <p:nvPicPr>
          <p:cNvPr id="5" name="Picture 6" descr="Diagram&#10;&#10;Description automatically generated">
            <a:extLst>
              <a:ext uri="{FF2B5EF4-FFF2-40B4-BE49-F238E27FC236}">
                <a16:creationId xmlns:a16="http://schemas.microsoft.com/office/drawing/2014/main" id="{59166C8F-F8F9-4E9E-9C5D-0002A2695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802" y="1548300"/>
            <a:ext cx="8378620" cy="5299279"/>
          </a:xfrm>
        </p:spPr>
      </p:pic>
    </p:spTree>
    <p:extLst>
      <p:ext uri="{BB962C8B-B14F-4D97-AF65-F5344CB8AC3E}">
        <p14:creationId xmlns:p14="http://schemas.microsoft.com/office/powerpoint/2010/main" val="22147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FF05-0703-439C-91C6-A50D2230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cs typeface="Calibri Light"/>
              </a:rPr>
              <a:t>Dokumentatsioon</a:t>
            </a:r>
            <a:endParaRPr lang="en-US" b="1">
              <a:cs typeface="Calibri Light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DD619D09-D062-40A8-85F3-2018C96EA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388" y="1420043"/>
            <a:ext cx="6144351" cy="5273112"/>
          </a:xfrm>
        </p:spPr>
      </p:pic>
    </p:spTree>
    <p:extLst>
      <p:ext uri="{BB962C8B-B14F-4D97-AF65-F5344CB8AC3E}">
        <p14:creationId xmlns:p14="http://schemas.microsoft.com/office/powerpoint/2010/main" val="666899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FF05-0703-439C-91C6-A50D2230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cs typeface="Calibri Light"/>
              </a:rPr>
              <a:t>Dokumentatsioon</a:t>
            </a:r>
            <a:endParaRPr lang="en-US" b="1">
              <a:cs typeface="Calibri Light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57EB558-F815-4C2B-94B3-FA79A4B6D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026" y="1719158"/>
            <a:ext cx="7847063" cy="3846564"/>
          </a:xfrm>
        </p:spPr>
      </p:pic>
    </p:spTree>
    <p:extLst>
      <p:ext uri="{BB962C8B-B14F-4D97-AF65-F5344CB8AC3E}">
        <p14:creationId xmlns:p14="http://schemas.microsoft.com/office/powerpoint/2010/main" val="3752492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8DF7-0AD0-4D73-AE7B-47840F3C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GIT</a:t>
            </a:r>
            <a:endParaRPr lang="en-US" b="1" dirty="0">
              <a:cs typeface="Calibri Light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EE06A94-F7FA-4DFD-9A73-2C66A392C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157" y="1738478"/>
            <a:ext cx="9696450" cy="1276350"/>
          </a:xfr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6F447C92-5D36-41FE-BDDB-15CA70A6B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418" y="3194924"/>
            <a:ext cx="8451011" cy="268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20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8DF7-0AD0-4D73-AE7B-47840F3C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GIT</a:t>
            </a:r>
            <a:endParaRPr lang="en-US" b="1" dirty="0">
              <a:cs typeface="Calibri Light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A1E531C1-A444-4757-81CF-53D7AED98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162" y="1733356"/>
            <a:ext cx="9591675" cy="1171575"/>
          </a:xfrm>
        </p:spPr>
      </p:pic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1F0B7B90-0DED-488C-A67B-F52FC133E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35" y="3014110"/>
            <a:ext cx="10133162" cy="187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71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8DF7-0AD0-4D73-AE7B-47840F3C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GIT</a:t>
            </a:r>
            <a:endParaRPr lang="en-US" b="1" dirty="0">
              <a:cs typeface="Calibri Light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6054DA4-5112-44CF-B7A0-C8F4C1BEE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785" y="1690922"/>
            <a:ext cx="8972550" cy="2200275"/>
          </a:xfrm>
        </p:spPr>
      </p:pic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E138919-101B-40B2-9116-60CD8DDE6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606" y="3974356"/>
            <a:ext cx="9085729" cy="16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26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2F28-7E3A-4166-A246-F533D9969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cs typeface="Calibri Light"/>
              </a:rPr>
              <a:t>Tänan</a:t>
            </a:r>
            <a:r>
              <a:rPr lang="en-US" b="1" dirty="0">
                <a:cs typeface="Calibri Light"/>
              </a:rPr>
              <a:t> </a:t>
            </a:r>
            <a:r>
              <a:rPr lang="en-US" b="1" dirty="0" err="1">
                <a:cs typeface="Calibri Light"/>
              </a:rPr>
              <a:t>kuulamast</a:t>
            </a:r>
            <a:r>
              <a:rPr lang="en-US" b="1" dirty="0">
                <a:cs typeface="Calibri Light"/>
              </a:rPr>
              <a:t>!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BEC4-2853-426F-9996-45C0FE1C1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8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A2E0-66D7-4BA4-9A91-72F93D5A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Kasutatavad töövahendid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37404-D48F-46B4-8FB7-67300D442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>
              <a:buFont typeface="Arial"/>
              <a:buChar char="•"/>
            </a:pPr>
            <a:r>
              <a:rPr lang="en-US" sz="2600">
                <a:ea typeface="+mn-lt"/>
                <a:cs typeface="+mn-lt"/>
              </a:rPr>
              <a:t>Arvuti</a:t>
            </a:r>
          </a:p>
          <a:p>
            <a:pPr algn="just">
              <a:buFont typeface="Arial"/>
              <a:buChar char="•"/>
            </a:pPr>
            <a:r>
              <a:rPr lang="en-US" sz="2600">
                <a:ea typeface="+mn-lt"/>
                <a:cs typeface="+mn-lt"/>
              </a:rPr>
              <a:t>MS Office tarkvara</a:t>
            </a:r>
          </a:p>
          <a:p>
            <a:pPr lvl="1" algn="just">
              <a:buFont typeface="Arial"/>
              <a:buChar char="•"/>
            </a:pPr>
            <a:r>
              <a:rPr lang="en-US" sz="2200">
                <a:ea typeface="+mn-lt"/>
                <a:cs typeface="+mn-lt"/>
              </a:rPr>
              <a:t>OneDrive</a:t>
            </a:r>
          </a:p>
          <a:p>
            <a:pPr lvl="1" algn="just">
              <a:buFont typeface="Arial"/>
              <a:buChar char="•"/>
            </a:pPr>
            <a:r>
              <a:rPr lang="en-US" sz="2200">
                <a:ea typeface="+mn-lt"/>
                <a:cs typeface="+mn-lt"/>
              </a:rPr>
              <a:t>Word</a:t>
            </a:r>
            <a:endParaRPr lang="en-US" sz="2200" dirty="0">
              <a:ea typeface="+mn-lt"/>
              <a:cs typeface="+mn-lt"/>
            </a:endParaRPr>
          </a:p>
          <a:p>
            <a:pPr lvl="1" algn="just">
              <a:buFont typeface="Arial"/>
              <a:buChar char="•"/>
            </a:pPr>
            <a:r>
              <a:rPr lang="en-US" sz="2200">
                <a:ea typeface="+mn-lt"/>
                <a:cs typeface="+mn-lt"/>
              </a:rPr>
              <a:t>PowerPoint</a:t>
            </a:r>
            <a:endParaRPr lang="en-US" sz="2200" dirty="0">
              <a:ea typeface="+mn-lt"/>
              <a:cs typeface="+mn-lt"/>
            </a:endParaRPr>
          </a:p>
          <a:p>
            <a:pPr lvl="1" algn="just">
              <a:buFont typeface="Arial"/>
              <a:buChar char="•"/>
            </a:pPr>
            <a:r>
              <a:rPr lang="en-US" sz="2200">
                <a:ea typeface="+mn-lt"/>
                <a:cs typeface="+mn-lt"/>
              </a:rPr>
              <a:t>Project</a:t>
            </a:r>
            <a:endParaRPr lang="en-US" sz="2200" dirty="0"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2600">
                <a:ea typeface="+mn-lt"/>
                <a:cs typeface="+mn-lt"/>
              </a:rPr>
              <a:t>CASE vahendid</a:t>
            </a:r>
          </a:p>
          <a:p>
            <a:pPr lvl="1" algn="just">
              <a:buFont typeface="Arial"/>
              <a:buChar char="•"/>
            </a:pPr>
            <a:r>
              <a:rPr lang="en-US" sz="2200">
                <a:ea typeface="+mn-lt"/>
                <a:cs typeface="+mn-lt"/>
              </a:rPr>
              <a:t>Lucidchart</a:t>
            </a:r>
            <a:endParaRPr lang="en-US" sz="2200" dirty="0">
              <a:ea typeface="+mn-lt"/>
              <a:cs typeface="+mn-lt"/>
            </a:endParaRPr>
          </a:p>
          <a:p>
            <a:pPr lvl="1" algn="just">
              <a:buFont typeface="Arial"/>
              <a:buChar char="•"/>
            </a:pPr>
            <a:r>
              <a:rPr lang="en-US" sz="2200">
                <a:ea typeface="+mn-lt"/>
                <a:cs typeface="+mn-lt"/>
              </a:rPr>
              <a:t>Draw.io</a:t>
            </a:r>
          </a:p>
          <a:p>
            <a:pPr algn="just">
              <a:buFont typeface="Arial"/>
              <a:buChar char="•"/>
            </a:pPr>
            <a:r>
              <a:rPr lang="en-US" sz="2600">
                <a:ea typeface="+mn-lt"/>
                <a:cs typeface="+mn-lt"/>
              </a:rPr>
              <a:t>GIT</a:t>
            </a:r>
          </a:p>
          <a:p>
            <a:pPr algn="just">
              <a:buFont typeface="Arial"/>
              <a:buChar char="•"/>
            </a:pPr>
            <a:r>
              <a:rPr lang="en-US" sz="2600">
                <a:ea typeface="+mn-lt"/>
                <a:cs typeface="+mn-lt"/>
              </a:rPr>
              <a:t>GitHub</a:t>
            </a:r>
          </a:p>
          <a:p>
            <a:pPr algn="just">
              <a:buFont typeface="Arial"/>
              <a:buChar char="•"/>
            </a:pPr>
            <a:r>
              <a:rPr lang="en-US" sz="2600">
                <a:ea typeface="+mn-lt"/>
                <a:cs typeface="+mn-lt"/>
              </a:rPr>
              <a:t>Visual Studio Code</a:t>
            </a:r>
          </a:p>
          <a:p>
            <a:pPr>
              <a:buNone/>
            </a:pPr>
            <a:endParaRPr lang="en-US" sz="26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828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A2E0-66D7-4BA4-9A91-72F93D5A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cs typeface="Calibri Light"/>
              </a:rPr>
              <a:t>Eesmärk</a:t>
            </a:r>
            <a:endParaRPr lang="en-US" err="1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37404-D48F-46B4-8FB7-67300D442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Kasutaja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soovib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leida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rakendusi</a:t>
            </a:r>
            <a:r>
              <a:rPr lang="en-US" dirty="0">
                <a:ea typeface="+mn-lt"/>
                <a:cs typeface="+mn-lt"/>
              </a:rPr>
              <a:t>, mis pole </a:t>
            </a:r>
            <a:r>
              <a:rPr lang="en-US" dirty="0" err="1">
                <a:ea typeface="+mn-lt"/>
                <a:cs typeface="+mn-lt"/>
              </a:rPr>
              <a:t>enam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tänapäeval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eriti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levinud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Selleks</a:t>
            </a:r>
            <a:r>
              <a:rPr lang="en-US" dirty="0">
                <a:ea typeface="+mn-lt"/>
                <a:cs typeface="+mn-lt"/>
              </a:rPr>
              <a:t> on </a:t>
            </a:r>
            <a:r>
              <a:rPr lang="en-US" dirty="0" err="1">
                <a:ea typeface="+mn-lt"/>
                <a:cs typeface="+mn-lt"/>
              </a:rPr>
              <a:t>vaja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kasutajal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rakendusi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näha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>
                <a:cs typeface="Calibri"/>
              </a:rPr>
              <a:t>On </a:t>
            </a:r>
            <a:r>
              <a:rPr lang="en-US" dirty="0" err="1">
                <a:cs typeface="Calibri"/>
              </a:rPr>
              <a:t>vaja</a:t>
            </a:r>
            <a:r>
              <a:rPr lang="en-US" dirty="0">
                <a:cs typeface="Calibri"/>
              </a:rPr>
              <a:t>:</a:t>
            </a:r>
          </a:p>
          <a:p>
            <a:pPr lvl="1"/>
            <a:r>
              <a:rPr lang="en-US" dirty="0" err="1">
                <a:cs typeface="Calibri"/>
              </a:rPr>
              <a:t>kuvada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rakenduste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loetelu</a:t>
            </a:r>
            <a:endParaRPr lang="en-US" dirty="0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võimaldada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kasutajal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filtreerida</a:t>
            </a:r>
            <a:r>
              <a:rPr lang="en-US" dirty="0">
                <a:cs typeface="Calibri"/>
              </a:rPr>
              <a:t> ja </a:t>
            </a:r>
            <a:r>
              <a:rPr lang="en-US" dirty="0" err="1">
                <a:cs typeface="Calibri"/>
              </a:rPr>
              <a:t>sorteerida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loetelu</a:t>
            </a:r>
            <a:endParaRPr lang="en-US" dirty="0">
              <a:cs typeface="Calibri"/>
            </a:endParaRPr>
          </a:p>
          <a:p>
            <a:pPr lvl="1"/>
            <a:r>
              <a:rPr lang="en-US" err="1">
                <a:cs typeface="Calibri"/>
              </a:rPr>
              <a:t>kuvada</a:t>
            </a:r>
            <a:r>
              <a:rPr lang="en-US">
                <a:cs typeface="Calibri"/>
              </a:rPr>
              <a:t> iga rakendusega </a:t>
            </a:r>
            <a:r>
              <a:rPr lang="en-US" err="1">
                <a:cs typeface="Calibri"/>
              </a:rPr>
              <a:t>seonduvat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informatsiooni</a:t>
            </a:r>
            <a:endParaRPr lang="en-US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efektiivsema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arenduse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jaoks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võimaldada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kasutajal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veebirakenduse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kohta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tagasisidet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792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A2E0-66D7-4BA4-9A91-72F93D5A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cs typeface="Calibri Light"/>
              </a:rPr>
              <a:t>UML'i</a:t>
            </a:r>
            <a:r>
              <a:rPr lang="en-US" b="1" dirty="0">
                <a:cs typeface="Calibri Light"/>
              </a:rPr>
              <a:t> </a:t>
            </a:r>
            <a:r>
              <a:rPr lang="en-US" b="1" dirty="0" err="1">
                <a:cs typeface="Calibri Light"/>
              </a:rPr>
              <a:t>kirjeldus</a:t>
            </a:r>
            <a:endParaRPr lang="en-US" b="1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37404-D48F-46B4-8FB7-67300D442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600" b="1" dirty="0" err="1">
                <a:ea typeface="+mn-lt"/>
                <a:cs typeface="+mn-lt"/>
              </a:rPr>
              <a:t>Kasutaja</a:t>
            </a:r>
            <a:r>
              <a:rPr lang="en-US" sz="2600" b="1" dirty="0">
                <a:ea typeface="+mn-lt"/>
                <a:cs typeface="+mn-lt"/>
              </a:rPr>
              <a:t> </a:t>
            </a:r>
            <a:r>
              <a:rPr lang="en-US" sz="2600" b="1" dirty="0" err="1">
                <a:ea typeface="+mn-lt"/>
                <a:cs typeface="+mn-lt"/>
              </a:rPr>
              <a:t>soovib</a:t>
            </a:r>
            <a:r>
              <a:rPr lang="en-US" sz="2600" b="1" dirty="0">
                <a:ea typeface="+mn-lt"/>
                <a:cs typeface="+mn-lt"/>
              </a:rPr>
              <a:t> </a:t>
            </a:r>
            <a:r>
              <a:rPr lang="en-US" sz="2600" b="1" dirty="0" err="1">
                <a:ea typeface="+mn-lt"/>
                <a:cs typeface="+mn-lt"/>
              </a:rPr>
              <a:t>leida</a:t>
            </a:r>
            <a:r>
              <a:rPr lang="en-US" sz="2600" b="1" dirty="0">
                <a:ea typeface="+mn-lt"/>
                <a:cs typeface="+mn-lt"/>
              </a:rPr>
              <a:t> </a:t>
            </a:r>
            <a:r>
              <a:rPr lang="en-US" sz="2600" b="1" dirty="0" err="1">
                <a:ea typeface="+mn-lt"/>
                <a:cs typeface="+mn-lt"/>
              </a:rPr>
              <a:t>rakendusi</a:t>
            </a:r>
            <a:r>
              <a:rPr lang="en-US" sz="2600" b="1" dirty="0">
                <a:ea typeface="+mn-lt"/>
                <a:cs typeface="+mn-lt"/>
              </a:rPr>
              <a:t>, mis pole </a:t>
            </a:r>
            <a:r>
              <a:rPr lang="en-US" sz="2600" b="1" dirty="0" err="1">
                <a:ea typeface="+mn-lt"/>
                <a:cs typeface="+mn-lt"/>
              </a:rPr>
              <a:t>enam</a:t>
            </a:r>
            <a:r>
              <a:rPr lang="en-US" sz="2600" b="1" dirty="0">
                <a:ea typeface="+mn-lt"/>
                <a:cs typeface="+mn-lt"/>
              </a:rPr>
              <a:t> </a:t>
            </a:r>
            <a:r>
              <a:rPr lang="en-US" sz="2600" b="1" dirty="0" err="1">
                <a:ea typeface="+mn-lt"/>
                <a:cs typeface="+mn-lt"/>
              </a:rPr>
              <a:t>tänapäeval</a:t>
            </a:r>
            <a:r>
              <a:rPr lang="en-US" sz="2600" b="1" dirty="0">
                <a:ea typeface="+mn-lt"/>
                <a:cs typeface="+mn-lt"/>
              </a:rPr>
              <a:t> </a:t>
            </a:r>
            <a:r>
              <a:rPr lang="en-US" sz="2600" b="1" dirty="0" err="1">
                <a:ea typeface="+mn-lt"/>
                <a:cs typeface="+mn-lt"/>
              </a:rPr>
              <a:t>eriti</a:t>
            </a:r>
            <a:r>
              <a:rPr lang="en-US" sz="2600" b="1" dirty="0">
                <a:ea typeface="+mn-lt"/>
                <a:cs typeface="+mn-lt"/>
              </a:rPr>
              <a:t> </a:t>
            </a:r>
            <a:r>
              <a:rPr lang="en-US" sz="2600" b="1" dirty="0" err="1">
                <a:ea typeface="+mn-lt"/>
                <a:cs typeface="+mn-lt"/>
              </a:rPr>
              <a:t>levinud</a:t>
            </a:r>
            <a:r>
              <a:rPr lang="en-US" sz="2600" b="1" dirty="0">
                <a:ea typeface="+mn-lt"/>
                <a:cs typeface="+mn-lt"/>
              </a:rPr>
              <a:t>. </a:t>
            </a:r>
          </a:p>
          <a:p>
            <a:pPr>
              <a:buNone/>
            </a:pPr>
            <a:r>
              <a:rPr lang="en-US" sz="2600" b="1" dirty="0" err="1">
                <a:ea typeface="+mn-lt"/>
                <a:cs typeface="+mn-lt"/>
              </a:rPr>
              <a:t>Kasutajal</a:t>
            </a:r>
            <a:r>
              <a:rPr lang="en-US" sz="2600" b="1" dirty="0">
                <a:ea typeface="+mn-lt"/>
                <a:cs typeface="+mn-lt"/>
              </a:rPr>
              <a:t> on </a:t>
            </a:r>
            <a:r>
              <a:rPr lang="en-US" sz="2600" b="1" dirty="0" err="1">
                <a:ea typeface="+mn-lt"/>
                <a:cs typeface="+mn-lt"/>
              </a:rPr>
              <a:t>vaja</a:t>
            </a:r>
            <a:r>
              <a:rPr lang="en-US" sz="2600" b="1" dirty="0">
                <a:ea typeface="+mn-lt"/>
                <a:cs typeface="+mn-lt"/>
              </a:rPr>
              <a:t> </a:t>
            </a:r>
            <a:r>
              <a:rPr lang="en-US" sz="2600" b="1" dirty="0" err="1">
                <a:ea typeface="+mn-lt"/>
                <a:cs typeface="+mn-lt"/>
              </a:rPr>
              <a:t>näha</a:t>
            </a:r>
            <a:r>
              <a:rPr lang="en-US" sz="2600" b="1" dirty="0">
                <a:ea typeface="+mn-lt"/>
                <a:cs typeface="+mn-lt"/>
              </a:rPr>
              <a:t> </a:t>
            </a:r>
            <a:r>
              <a:rPr lang="en-US" sz="2600" b="1" dirty="0" err="1">
                <a:ea typeface="+mn-lt"/>
                <a:cs typeface="+mn-lt"/>
              </a:rPr>
              <a:t>rakendustega</a:t>
            </a:r>
            <a:r>
              <a:rPr lang="en-US" sz="2600" b="1" dirty="0">
                <a:ea typeface="+mn-lt"/>
                <a:cs typeface="+mn-lt"/>
              </a:rPr>
              <a:t> </a:t>
            </a:r>
            <a:r>
              <a:rPr lang="en-US" sz="2600" b="1" dirty="0" err="1">
                <a:ea typeface="+mn-lt"/>
                <a:cs typeface="+mn-lt"/>
              </a:rPr>
              <a:t>seotud</a:t>
            </a:r>
            <a:r>
              <a:rPr lang="en-US" sz="2600" b="1" dirty="0">
                <a:ea typeface="+mn-lt"/>
                <a:cs typeface="+mn-lt"/>
              </a:rPr>
              <a:t> </a:t>
            </a:r>
            <a:r>
              <a:rPr lang="en-US" sz="2600" b="1" dirty="0" err="1">
                <a:ea typeface="+mn-lt"/>
                <a:cs typeface="+mn-lt"/>
              </a:rPr>
              <a:t>informatsiooni</a:t>
            </a:r>
            <a:r>
              <a:rPr lang="en-US" sz="2600" b="1" dirty="0">
                <a:ea typeface="+mn-lt"/>
                <a:cs typeface="+mn-lt"/>
              </a:rPr>
              <a:t>.</a:t>
            </a:r>
            <a:endParaRPr lang="en-US" sz="2600" b="1">
              <a:cs typeface="Calibri" panose="020F0502020204030204"/>
            </a:endParaRPr>
          </a:p>
          <a:p>
            <a:pPr>
              <a:buNone/>
            </a:pPr>
            <a:endParaRPr lang="en-US" sz="2600" u="sng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600" dirty="0" err="1">
                <a:ea typeface="+mn-lt"/>
                <a:cs typeface="+mn-lt"/>
              </a:rPr>
              <a:t>Kasutaja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tahab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näha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rakenduste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loetelu</a:t>
            </a:r>
            <a:r>
              <a:rPr lang="en-US" sz="26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sz="2600" dirty="0" err="1">
                <a:ea typeface="+mn-lt"/>
                <a:cs typeface="+mn-lt"/>
              </a:rPr>
              <a:t>Kasutaja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tahab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filtreerida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rakenduste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loetelu</a:t>
            </a:r>
            <a:r>
              <a:rPr lang="en-US" sz="26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sz="2600" dirty="0" err="1">
                <a:ea typeface="+mn-lt"/>
                <a:cs typeface="+mn-lt"/>
              </a:rPr>
              <a:t>Kasutaja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tahab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sorteerida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rakenduste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loetelu</a:t>
            </a:r>
            <a:r>
              <a:rPr lang="en-US" sz="26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sz="2600" dirty="0" err="1">
                <a:ea typeface="+mn-lt"/>
                <a:cs typeface="+mn-lt"/>
              </a:rPr>
              <a:t>Kasutaja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soovib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selle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veebirakenduse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kohta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tagasisidet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anda</a:t>
            </a:r>
            <a:r>
              <a:rPr lang="en-US" sz="2600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723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8DF7-0AD0-4D73-AE7B-47840F3C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28600" indent="-228600">
              <a:spcBef>
                <a:spcPts val="1000"/>
              </a:spcBef>
            </a:pPr>
            <a:r>
              <a:rPr lang="en-US" dirty="0" err="1">
                <a:latin typeface="Calibri"/>
                <a:cs typeface="Calibri"/>
              </a:rPr>
              <a:t>Kasutaja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saab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näha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rakenduste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loetelu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8951E-A034-4E3C-B122-80C002467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A52119F-49F6-4376-AA23-A6364BBE5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09" y="1270948"/>
            <a:ext cx="10518181" cy="553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0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8DF7-0AD0-4D73-AE7B-47840F3C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/>
                <a:ea typeface="+mj-lt"/>
                <a:cs typeface="Calibri"/>
              </a:rPr>
              <a:t>Kasutaja</a:t>
            </a:r>
            <a:r>
              <a:rPr lang="en-US" dirty="0">
                <a:latin typeface="Calibri"/>
                <a:ea typeface="+mj-lt"/>
                <a:cs typeface="Calibri"/>
              </a:rPr>
              <a:t> </a:t>
            </a:r>
            <a:r>
              <a:rPr lang="en-US" dirty="0" err="1">
                <a:latin typeface="Calibri"/>
                <a:ea typeface="+mj-lt"/>
                <a:cs typeface="Calibri"/>
              </a:rPr>
              <a:t>saab</a:t>
            </a:r>
            <a:r>
              <a:rPr lang="en-US" dirty="0">
                <a:latin typeface="Calibri"/>
                <a:ea typeface="+mj-lt"/>
                <a:cs typeface="Calibri"/>
              </a:rPr>
              <a:t> </a:t>
            </a:r>
            <a:r>
              <a:rPr lang="en-US" dirty="0" err="1">
                <a:latin typeface="Calibri"/>
                <a:ea typeface="+mj-lt"/>
                <a:cs typeface="Calibri"/>
              </a:rPr>
              <a:t>filtreerida</a:t>
            </a:r>
            <a:r>
              <a:rPr lang="en-US" dirty="0">
                <a:latin typeface="Calibri"/>
                <a:ea typeface="+mj-lt"/>
                <a:cs typeface="Calibri"/>
              </a:rPr>
              <a:t> </a:t>
            </a:r>
            <a:r>
              <a:rPr lang="en-US" dirty="0" err="1">
                <a:latin typeface="Calibri"/>
                <a:ea typeface="+mj-lt"/>
                <a:cs typeface="Calibri"/>
              </a:rPr>
              <a:t>rakenduste</a:t>
            </a:r>
            <a:r>
              <a:rPr lang="en-US" dirty="0">
                <a:latin typeface="Calibri"/>
                <a:ea typeface="+mj-lt"/>
                <a:cs typeface="Calibri"/>
              </a:rPr>
              <a:t> </a:t>
            </a:r>
            <a:r>
              <a:rPr lang="en-US" dirty="0" err="1">
                <a:latin typeface="Calibri"/>
                <a:ea typeface="+mj-lt"/>
                <a:cs typeface="Calibri"/>
              </a:rPr>
              <a:t>loetelu</a:t>
            </a:r>
            <a:endParaRPr lang="en-US" dirty="0" err="1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D1CEF891-6690-4007-980D-5D77B5AE2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748" y="1283099"/>
            <a:ext cx="11461954" cy="5571585"/>
          </a:xfrm>
        </p:spPr>
      </p:pic>
    </p:spTree>
    <p:extLst>
      <p:ext uri="{BB962C8B-B14F-4D97-AF65-F5344CB8AC3E}">
        <p14:creationId xmlns:p14="http://schemas.microsoft.com/office/powerpoint/2010/main" val="1344234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8DF7-0AD0-4D73-AE7B-47840F3C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/>
                <a:ea typeface="+mj-lt"/>
                <a:cs typeface="Calibri"/>
              </a:rPr>
              <a:t>Kasutaja</a:t>
            </a:r>
            <a:r>
              <a:rPr lang="en-US" dirty="0">
                <a:latin typeface="Calibri"/>
                <a:ea typeface="+mj-lt"/>
                <a:cs typeface="Calibri"/>
              </a:rPr>
              <a:t> </a:t>
            </a:r>
            <a:r>
              <a:rPr lang="en-US" dirty="0" err="1">
                <a:latin typeface="Calibri"/>
                <a:ea typeface="+mj-lt"/>
                <a:cs typeface="Calibri"/>
              </a:rPr>
              <a:t>saab</a:t>
            </a:r>
            <a:r>
              <a:rPr lang="en-US" dirty="0">
                <a:latin typeface="Calibri"/>
                <a:ea typeface="+mj-lt"/>
                <a:cs typeface="Calibri"/>
              </a:rPr>
              <a:t> </a:t>
            </a:r>
            <a:r>
              <a:rPr lang="en-US" dirty="0" err="1">
                <a:latin typeface="Calibri"/>
                <a:ea typeface="+mj-lt"/>
                <a:cs typeface="Calibri"/>
              </a:rPr>
              <a:t>sorteerida</a:t>
            </a:r>
            <a:r>
              <a:rPr lang="en-US" dirty="0">
                <a:latin typeface="Calibri"/>
                <a:ea typeface="+mj-lt"/>
                <a:cs typeface="Calibri"/>
              </a:rPr>
              <a:t> </a:t>
            </a:r>
            <a:r>
              <a:rPr lang="en-US" dirty="0" err="1">
                <a:latin typeface="Calibri"/>
                <a:ea typeface="+mj-lt"/>
                <a:cs typeface="Calibri"/>
              </a:rPr>
              <a:t>rakenduste</a:t>
            </a:r>
            <a:r>
              <a:rPr lang="en-US" dirty="0">
                <a:latin typeface="Calibri"/>
                <a:ea typeface="+mj-lt"/>
                <a:cs typeface="Calibri"/>
              </a:rPr>
              <a:t> </a:t>
            </a:r>
            <a:r>
              <a:rPr lang="en-US" dirty="0" err="1">
                <a:latin typeface="Calibri"/>
                <a:ea typeface="+mj-lt"/>
                <a:cs typeface="Calibri"/>
              </a:rPr>
              <a:t>loetelu</a:t>
            </a:r>
            <a:endParaRPr lang="en-US" dirty="0" err="1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5C127B33-C59E-4C1C-96A2-02CA047D7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459" y="1270808"/>
            <a:ext cx="11437373" cy="5411812"/>
          </a:xfrm>
        </p:spPr>
      </p:pic>
    </p:spTree>
    <p:extLst>
      <p:ext uri="{BB962C8B-B14F-4D97-AF65-F5344CB8AC3E}">
        <p14:creationId xmlns:p14="http://schemas.microsoft.com/office/powerpoint/2010/main" val="142051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8DF7-0AD0-4D73-AE7B-47840F3C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/>
                <a:ea typeface="+mj-lt"/>
                <a:cs typeface="Calibri"/>
              </a:rPr>
              <a:t>Kasutaja</a:t>
            </a:r>
            <a:r>
              <a:rPr lang="en-US" dirty="0">
                <a:latin typeface="Calibri"/>
                <a:ea typeface="+mj-lt"/>
                <a:cs typeface="Calibri"/>
              </a:rPr>
              <a:t> </a:t>
            </a:r>
            <a:r>
              <a:rPr lang="en-US" dirty="0" err="1">
                <a:latin typeface="Calibri"/>
                <a:ea typeface="+mj-lt"/>
                <a:cs typeface="Calibri"/>
              </a:rPr>
              <a:t>saab</a:t>
            </a:r>
            <a:r>
              <a:rPr lang="en-US" dirty="0">
                <a:latin typeface="Calibri"/>
                <a:ea typeface="+mj-lt"/>
                <a:cs typeface="Calibri"/>
              </a:rPr>
              <a:t> </a:t>
            </a:r>
            <a:r>
              <a:rPr lang="en-US" dirty="0" err="1">
                <a:latin typeface="Calibri"/>
                <a:ea typeface="+mj-lt"/>
                <a:cs typeface="Calibri"/>
              </a:rPr>
              <a:t>sorteerida</a:t>
            </a:r>
            <a:r>
              <a:rPr lang="en-US" dirty="0">
                <a:latin typeface="Calibri"/>
                <a:ea typeface="+mj-lt"/>
                <a:cs typeface="Calibri"/>
              </a:rPr>
              <a:t> </a:t>
            </a:r>
            <a:r>
              <a:rPr lang="en-US" dirty="0" err="1">
                <a:latin typeface="Calibri"/>
                <a:ea typeface="+mj-lt"/>
                <a:cs typeface="Calibri"/>
              </a:rPr>
              <a:t>rakenduste</a:t>
            </a:r>
            <a:r>
              <a:rPr lang="en-US" dirty="0">
                <a:latin typeface="Calibri"/>
                <a:ea typeface="+mj-lt"/>
                <a:cs typeface="Calibri"/>
              </a:rPr>
              <a:t> </a:t>
            </a:r>
            <a:r>
              <a:rPr lang="en-US" dirty="0" err="1">
                <a:latin typeface="Calibri"/>
                <a:ea typeface="+mj-lt"/>
                <a:cs typeface="Calibri"/>
              </a:rPr>
              <a:t>loetelu</a:t>
            </a:r>
            <a:endParaRPr lang="en-US" dirty="0" err="1"/>
          </a:p>
        </p:txBody>
      </p:sp>
      <p:pic>
        <p:nvPicPr>
          <p:cNvPr id="5" name="Picture 6" descr="Diagram&#10;&#10;Description automatically generated">
            <a:extLst>
              <a:ext uri="{FF2B5EF4-FFF2-40B4-BE49-F238E27FC236}">
                <a16:creationId xmlns:a16="http://schemas.microsoft.com/office/drawing/2014/main" id="{A785513D-86E5-46FC-AAB9-E68E73C7B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623" y="1542949"/>
            <a:ext cx="8902850" cy="5150206"/>
          </a:xfrm>
        </p:spPr>
      </p:pic>
    </p:spTree>
    <p:extLst>
      <p:ext uri="{BB962C8B-B14F-4D97-AF65-F5344CB8AC3E}">
        <p14:creationId xmlns:p14="http://schemas.microsoft.com/office/powerpoint/2010/main" val="2965584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8DF7-0AD0-4D73-AE7B-47840F3C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Calibri"/>
                <a:cs typeface="Calibri"/>
              </a:rPr>
              <a:t>Kasutaja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>
                <a:latin typeface="Calibri"/>
                <a:cs typeface="Calibri"/>
              </a:rPr>
              <a:t>ssab selle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veebirakenduse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kohta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tagasisidet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anda</a:t>
            </a:r>
            <a:endParaRPr lang="en-US" err="1"/>
          </a:p>
        </p:txBody>
      </p:sp>
      <p:pic>
        <p:nvPicPr>
          <p:cNvPr id="5" name="Picture 6" descr="Diagram&#10;&#10;Description automatically generated">
            <a:extLst>
              <a:ext uri="{FF2B5EF4-FFF2-40B4-BE49-F238E27FC236}">
                <a16:creationId xmlns:a16="http://schemas.microsoft.com/office/drawing/2014/main" id="{4DAA28D8-5DCA-403B-8681-3F8E83DDD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443" y="1720564"/>
            <a:ext cx="11319693" cy="5027047"/>
          </a:xfrm>
        </p:spPr>
      </p:pic>
    </p:spTree>
    <p:extLst>
      <p:ext uri="{BB962C8B-B14F-4D97-AF65-F5344CB8AC3E}">
        <p14:creationId xmlns:p14="http://schemas.microsoft.com/office/powerpoint/2010/main" val="352662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Projekt  - Vähemlevinud Rakendused</vt:lpstr>
      <vt:lpstr>Kasutatavad töövahendid</vt:lpstr>
      <vt:lpstr>Eesmärk</vt:lpstr>
      <vt:lpstr>UML'i kirjeldus</vt:lpstr>
      <vt:lpstr>Kasutaja saab näha rakenduste loetelu</vt:lpstr>
      <vt:lpstr>Kasutaja saab filtreerida rakenduste loetelu</vt:lpstr>
      <vt:lpstr>Kasutaja saab sorteerida rakenduste loetelu</vt:lpstr>
      <vt:lpstr>Kasutaja saab sorteerida rakenduste loetelu</vt:lpstr>
      <vt:lpstr>Kasutaja ssab selle veebirakenduse kohta tagasisidet anda</vt:lpstr>
      <vt:lpstr>Projektiplaan</vt:lpstr>
      <vt:lpstr>Dokumentatsioon</vt:lpstr>
      <vt:lpstr>Dokumentatsioon</vt:lpstr>
      <vt:lpstr>Dokumentatsioon</vt:lpstr>
      <vt:lpstr>Dokumentatsioon</vt:lpstr>
      <vt:lpstr>Dokumentatsioon</vt:lpstr>
      <vt:lpstr>GIT</vt:lpstr>
      <vt:lpstr>GIT</vt:lpstr>
      <vt:lpstr>GIT</vt:lpstr>
      <vt:lpstr>Tänan kuulamast!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/>
  <cp:revision>302</cp:revision>
  <dcterms:created xsi:type="dcterms:W3CDTF">2021-04-29T10:07:38Z</dcterms:created>
  <dcterms:modified xsi:type="dcterms:W3CDTF">2021-05-06T08:24:58Z</dcterms:modified>
</cp:coreProperties>
</file>