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4014BC-F980-CCB7-F952-A573554A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ACF1958-326F-1CD4-73E5-5A3A2A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780737-94B3-1F3E-1E9A-62F620D4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576C95-785C-B758-A64D-0B82430F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AB2450-264F-48A4-69D3-80B9A27F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657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B3BF0C-8A52-10D1-7C11-D7268AF0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557FDE2-A9A9-3150-A07A-5EF6027DC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8E2EB1-0F14-0ED6-6230-51D7780F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1AC47A-91D6-22A5-A1EC-37080AC9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D711FD-0A44-A5D8-5CBA-7007EC61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61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8659FC5-BED6-8ABE-7D7D-9DCBA4C81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0D96A4D-9E10-BF4E-0BDD-0EB4A0FDE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5DC0B9-794C-855A-9076-8F165CC9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08BD75-38F3-6F0B-23E2-AC5DA875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C295A7-A057-A9BB-A2A7-C97DC49F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751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1A398-0633-D46C-9854-0102791D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6C78C8-C375-00C7-5AFE-F6F98766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BDF951-63D5-3742-9BFE-F46BE7B8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0D22B22-0203-EE0C-DA1A-52B96129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E0496F-5936-DE6B-C4E2-F34A6511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29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600D87-808D-85FB-2820-9C726CA0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28628E-B91F-515C-0E71-54199D9A9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E9E1FA-67C9-2CB8-2F70-7CB8B463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F5F2F9-1916-44EE-DAE4-3EA74EA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829324-9AF1-D200-A03D-E526C74A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747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99B24B-FE2A-334F-A486-42C0AECA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90165E-F502-DEFF-2378-A9C73EFA7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EBD9CF1-5F45-1B29-7A92-098F47F55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AE48B5D-429C-B7EB-78DF-176B6DD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EEF63E8-D6EF-6BD1-27AC-7851C32A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DF014F-553D-BD08-E31E-9BAC918D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72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CBAD29-F656-4016-C993-BF54447F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B2517BC-4776-F73B-BB19-57489368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3A555E1-CF8B-5ADD-95E8-71272127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B203326-B280-9572-634B-776197C78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D189F08-3DEB-E550-96D3-283186792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696A762-54A9-3C34-3EB7-24A034D7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CEE7429-4B13-583E-309B-5463A804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D799586-76D1-4BC7-4068-298D482D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751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955E44-EDFD-307A-85FD-C4A026C0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14A7B6B-1AD5-CEE9-78A8-F7B193C6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6D1334F-E36D-8187-6462-6D7F0042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A6C73D1-4204-FB53-93D8-81D4D625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38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11D9D80-B400-2619-380A-E1D0E2AF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059C998-0BF1-7967-7772-4A75DF80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BEF10E-5C95-1DD0-C605-1FC4908B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680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B32E6A-6704-F15C-5B4C-E4FBFD4E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DE1A70-1B1B-549E-41C5-B7A908F94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2ADE87C-A116-CB86-A3E3-44ADB91F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725D74-8724-9DA3-C99E-3F2E2A45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1E47AFF-F473-5063-A92D-919B1FE0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0F5C1E-C0D0-D6EA-F36C-266471D0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8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B3CE0-B2AD-FA79-7F45-DE335E4F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B971CFD-EE1D-B327-A30D-39E394B74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E9D4974-D580-BABC-E78E-C363EEE9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A2E39F2-FF04-B996-FF3E-43A29EBA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89738DC-C707-6FA9-A3E9-313E21D6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07A39DE-30A0-B139-14F2-AFA55CDA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36447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049C58C-F599-F633-D30D-80B4614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7CB3E5F-1A1E-096F-04FE-7DCE644C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8F02E8-1D52-2DC8-6433-58307772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DC51A-5530-4F77-A675-7C4FCD1986B9}" type="datetimeFigureOut">
              <a:rPr lang="cs-CZ" smtClean="0"/>
              <a:t>15.07.2023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119145-E40F-7F8C-3D16-9ABF97A3E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7E088C-E296-11DF-392C-693EAB394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44BF-941C-4DEA-A949-6F3B24EA77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839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Sedmiletá válka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Jan Slíva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Pařížská smlouva (1763): Konec francouzského impéria v Severní Americe a Indii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cs-CZ" sz="2000"/>
            </a:pPr>
            <a:r>
              <a:t>Smlouva byla podepsána 10. února 1763 zástupci Velké Británie, Francie, Španělska a Portugalska za zprostředkování Rakouska.</a:t>
            </a:r>
          </a:p>
          <a:p>
            <a:pPr>
              <a:defRPr lang="cs-CZ" sz="2000"/>
            </a:pPr>
            <a:r>
              <a:t>Smlouva znamenala konec sedmileté války, která byla celosvětovým konfliktem zahrnujícím většinu evropských mocností a jejich kolonie.</a:t>
            </a:r>
          </a:p>
          <a:p>
            <a:pPr>
              <a:defRPr lang="cs-CZ" sz="2000"/>
            </a:pPr>
            <a:r>
              <a:t>Smlouva měla za následek ztrátu většiny francouzského koloniálního impéria v Severní Americe a Indii, jakož i některých jeho karibských a afrických držav.</a:t>
            </a:r>
          </a:p>
          <a:p>
            <a:pPr lvl="1">
              <a:defRPr lang="cs-CZ" sz="2000"/>
            </a:pPr>
            <a:r>
              <a:t>Francie se vzdala Kanady a všech svých území na východ od řeky Mississippi ve prospěch Velké Británie, s výjimkou ostrovů Saint Pierre a Miquelon.</a:t>
            </a:r>
          </a:p>
          <a:p>
            <a:pPr lvl="1">
              <a:defRPr lang="cs-CZ" sz="2000"/>
            </a:pPr>
            <a:r>
              <a:t>Francie rovněž postoupila Španělsku Louisianu západně od řeky Mississippi jako kompenzaci za to, že Španělsko ztratilo Floridu ve prospěch Velké Británie.</a:t>
            </a:r>
          </a:p>
          <a:p>
            <a:pPr lvl="1">
              <a:defRPr lang="cs-CZ" sz="2000"/>
            </a:pPr>
            <a:r>
              <a:t>Francie si ponechala pouze dva malé ostrovy v Západní Indii, Guadeloupe a Martinik, a práva na rybolov v Newfoundlandu a v zálivu svatého Vavřince.</a:t>
            </a:r>
          </a:p>
          <a:p>
            <a:pPr lvl="1">
              <a:defRPr lang="cs-CZ" sz="2000"/>
            </a:pPr>
            <a:r>
              <a:t>Francie rovněž vrátila Velké Británii všechna svá dobytá území v Indii, s výjimkou pěti obchodních míst, známých jako francouzské državy v Indii.</a:t>
            </a:r>
          </a:p>
          <a:p>
            <a:pPr>
              <a:defRPr lang="cs-CZ" sz="2000"/>
            </a:pPr>
            <a:r>
              <a:t>Smlouva rovněž ovlivnila rovnováhu sil a geopolitickou situaci v Evropě i ve světě.</a:t>
            </a:r>
          </a:p>
          <a:p>
            <a:pPr lvl="1">
              <a:defRPr lang="cs-CZ" sz="2000"/>
            </a:pPr>
            <a:r>
              <a:t>Smlouva potvrdila dominanci Velké Británie jako námořní a koloniální mocnosti s rozsáhlým impériem rozkládajícím se v Severní Americe, Indii a dalších regionech.</a:t>
            </a:r>
          </a:p>
          <a:p>
            <a:pPr lvl="1">
              <a:defRPr lang="cs-CZ" sz="2000"/>
            </a:pPr>
            <a:r>
              <a:t>Smlouva také oslabila vliv a prestiž Francie jako kontinentální a koloniální mocnosti a zvýšila její odpor a rivalitu s Velkou Británií.</a:t>
            </a:r>
          </a:p>
          <a:p>
            <a:pPr lvl="1">
              <a:defRPr lang="cs-CZ" sz="2000"/>
            </a:pPr>
            <a:r>
              <a:t>Smlouva také vyvolala nespokojenost některých britských kolonií, zejména v Severní Americe, kde se cítily mateřskou zemí zanedbávané a utlačované, což o deset let později vedlo k americké revoluci.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Hubertusburská smlouva (1763): 17. června 1763: Status quo ante Bellum v Evropě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cs-CZ" sz="2000"/>
            </a:pPr>
            <a:r>
              <a:t>Smlouva byla podepsána 15. února 1763 na zámku Hubertusburg Pruskem, Rakouskem a Saskem, aby ukončila třetí slezskou válku.</a:t>
            </a:r>
          </a:p>
          <a:p>
            <a:pPr>
              <a:defRPr lang="cs-CZ" sz="2000"/>
            </a:pPr>
            <a:r>
              <a:t>Smlouva znamenala konec sedmileté války v Evropě spolu s Pařížskou smlouvou, která byla podepsána o pět dní dříve.</a:t>
            </a:r>
          </a:p>
          <a:p>
            <a:pPr>
              <a:defRPr lang="cs-CZ" sz="2000"/>
            </a:pPr>
            <a:r>
              <a:t>Smlouva potvrdila, že pruský král Fridrich II. velký si ponechal v držení Slezsko, které v předchozích válkách zabral Rakousku.</a:t>
            </a:r>
          </a:p>
          <a:p>
            <a:pPr lvl="1">
              <a:defRPr lang="cs-CZ" sz="2000"/>
            </a:pPr>
            <a:r>
              <a:t>Slezsko bylo bohatou a lidnatou provincií, která byla po staletí součástí habsburského panství.</a:t>
            </a:r>
          </a:p>
          <a:p>
            <a:pPr lvl="1">
              <a:defRPr lang="cs-CZ" sz="2000"/>
            </a:pPr>
            <a:r>
              <a:t>Fridrichova anexe Slezska vyvolala prusko-rakouské soupeření, které v 18. století dominovalo evropské politice.</a:t>
            </a:r>
          </a:p>
          <a:p>
            <a:pPr>
              <a:defRPr lang="cs-CZ" sz="2000"/>
            </a:pPr>
            <a:r>
              <a:t>Smlouva také obnovila v Evropě status quo ante bellum, což znamenalo, že nedošlo k žádným významným změnám předválečných hranic ani území válčících stran.</a:t>
            </a:r>
          </a:p>
          <a:p>
            <a:pPr lvl="1">
              <a:defRPr lang="cs-CZ" sz="2000"/>
            </a:pPr>
            <a:r>
              <a:t>Smlouva byla vnímána jako diplomatické vítězství Pruska, neboť mu zajistila postavení významné evropské mocnosti a vůdce německých států.</a:t>
            </a:r>
          </a:p>
          <a:p>
            <a:pPr lvl="1">
              <a:defRPr lang="cs-CZ" sz="2000"/>
            </a:pPr>
            <a:r>
              <a:t>Smlouva byla rovněž vnímána jako zklamání pro Rakousko, neboť se mu nepodařilo získat zpět Slezsko a omezit vzestup Pruska.</a:t>
            </a:r>
          </a:p>
          <a:p>
            <a:pPr>
              <a:defRPr lang="cs-CZ" sz="2000"/>
            </a:pPr>
            <a:r>
              <a:t>Smlouva měla také určité důsledky pro budoucnost Evropy, neboť posílila rivalitu mezi Pruskem a Rakouskem a připravila půdu pro vznik dvou protichůdných aliancí: Svazu německých knížat vedeného Pruskem a Svaté říše římské vedené Rakouskem.</a:t>
            </a:r>
          </a:p>
          <a:p>
            <a:pPr lvl="1">
              <a:defRPr lang="cs-CZ" sz="2000"/>
            </a:pPr>
            <a:r>
              <a:t>Tato spojenectví se později střetla ve válce o bavorské dědictví (1778-1779) a ve francouzských revolučních válkách (1792-1802).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Úvod: Sedmiletá válka jako globální konflikt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cs-CZ" sz="2000"/>
            </a:pPr>
            <a:r>
              <a:t>Sedmiletá válka byla globálním konfliktem, do kterého se zapojila většina evropských mocností a jejich kolonií po celém světě.</a:t>
            </a:r>
          </a:p>
          <a:p>
            <a:pPr>
              <a:defRPr lang="cs-CZ" sz="2000"/>
            </a:pPr>
            <a:r>
              <a:t>Válka začala v roce 1754 jako spor o severoamerické pozemkové nároky mezi Francií a Velkou Británií, ale brzy se rozšířila i do dalších regionů a kontinentů.</a:t>
            </a:r>
          </a:p>
          <a:p>
            <a:pPr lvl="1">
              <a:defRPr lang="cs-CZ" sz="2000"/>
            </a:pPr>
            <a:r>
              <a:t>Válka v Severní Americe je také známá jako francouzská a indiánská válka.</a:t>
            </a:r>
          </a:p>
          <a:p>
            <a:pPr>
              <a:defRPr lang="cs-CZ" sz="2000"/>
            </a:pPr>
            <a:r>
              <a:t>Válku ovlivnilo také prusko-rakouské soupeření v Evropě, které vedlo ke složitému systému spojenectví a koalic mezi válčícími stranami.</a:t>
            </a:r>
          </a:p>
          <a:p>
            <a:pPr lvl="1">
              <a:defRPr lang="cs-CZ" sz="2000"/>
            </a:pPr>
            <a:r>
              <a:t>Obecně lze říci, že Francie, Rakousko, Sasko, Švédsko a Rusko stály na jedné straně proti Prusku, Hannoveru a Velké Británii na straně druhé.</a:t>
            </a:r>
          </a:p>
          <a:p>
            <a:pPr>
              <a:defRPr lang="cs-CZ" sz="2000"/>
            </a:pPr>
            <a:r>
              <a:t>Součástí války byly také konflikty v Indii, kde britská Východoindická společnost bojovala proti francouzské Východoindické společnosti a jejím místním spojencům o kontrolu nad lukrativním obchodem a územím.</a:t>
            </a:r>
          </a:p>
          <a:p>
            <a:pPr lvl="1">
              <a:defRPr lang="cs-CZ" sz="2000"/>
            </a:pPr>
            <a:r>
              <a:t>Válka v Indii je také známá jako třetí karnátská válka.</a:t>
            </a:r>
          </a:p>
          <a:p>
            <a:pPr>
              <a:defRPr lang="cs-CZ" sz="2000"/>
            </a:pPr>
            <a:r>
              <a:t>Válka zasáhla také Karibik, kde Britové a Francouzi bojovali o cenné cukrové ostrovy, které v té době produkovaly většinu světového cukru.</a:t>
            </a:r>
          </a:p>
          <a:p>
            <a:pPr>
              <a:defRPr lang="cs-CZ" sz="2000"/>
            </a:pPr>
            <a:r>
              <a:t>Válka měla dopad také na Afriku, kde Britové a Francouzi soupeřili o obchod s otroky a o kontrolu pevností a kolonií na západoafrickém pobřeží.</a:t>
            </a:r>
          </a:p>
          <a:p>
            <a:pPr>
              <a:defRPr lang="cs-CZ" sz="2000"/>
            </a:pPr>
            <a:r>
              <a:t>Válka zasáhla také Asii, kde se Britové a Španělé střetli o Filipíny, španělskou kolonii, kterou v letech 1762-1764 nakrátko obsadili Britové.</a:t>
            </a:r>
          </a:p>
          <a:p>
            <a:pPr>
              <a:defRPr lang="cs-CZ" sz="2000"/>
            </a:pPr>
            <a:r>
              <a:t>Válka se rozšířila také do Jižní Ameriky, kde Španělé a Portugalci bojovali kvůli svým hraničním sporům v povodí Amazonky i jinde.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Severní Amerika: Válka s Francouzi a Indiány (1754-1763)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cs-CZ" sz="2000"/>
            </a:pPr>
            <a:r>
              <a:t>Válka začala sporem o údolí řeky Ohio, kde si Francouzi i Britové nárokovali svrchovanost a obchodní práva.</a:t>
            </a:r>
          </a:p>
          <a:p>
            <a:pPr lvl="1">
              <a:defRPr lang="cs-CZ" sz="2000"/>
            </a:pPr>
            <a:r>
              <a:t>Francouzi vybudovali podél řeky Ohio řadu pevností, aby si zajistili svou přítomnost a zablokovali britskou expanzi.</a:t>
            </a:r>
          </a:p>
          <a:p>
            <a:pPr lvl="1">
              <a:defRPr lang="cs-CZ" sz="2000"/>
            </a:pPr>
            <a:r>
              <a:t>Britové vyslali mladého George Washingtona, aby Francouzům předal ultimátum, ale ten byl odmítnut a později přepaden v bitvě u Jumonville Glen v roce 1754.</a:t>
            </a:r>
          </a:p>
          <a:p>
            <a:pPr lvl="1">
              <a:defRPr lang="cs-CZ" sz="2000"/>
            </a:pPr>
            <a:r>
              <a:t>Washington se stáhl do pevnosti Fort Necessity, kde se po krátkém obléhání vzdal Francouzům.</a:t>
            </a:r>
          </a:p>
          <a:p>
            <a:pPr>
              <a:defRPr lang="cs-CZ" sz="2000"/>
            </a:pPr>
            <a:r>
              <a:t>Válka se vyhrotila v roce 1755, kdy Britové zahájili velkou ofenzívu s cílem dobýt francouzskou pevnost Duquesne u Forks of the Ohio (dnešní Pittsburgh).</a:t>
            </a:r>
          </a:p>
          <a:p>
            <a:pPr lvl="1">
              <a:defRPr lang="cs-CZ" sz="2000"/>
            </a:pPr>
            <a:r>
              <a:t>Britské síly vedené generálem Edwardem Braddockem byly přepadeny a poraženy menšími francouzskými a indiánskými silami v bitvě u Monongahely.</a:t>
            </a:r>
          </a:p>
          <a:p>
            <a:pPr lvl="1">
              <a:defRPr lang="cs-CZ" sz="2000"/>
            </a:pPr>
            <a:r>
              <a:t>Braddock byl smrtelně zraněn a Washington jen o vlásek unikl smrti.</a:t>
            </a:r>
          </a:p>
          <a:p>
            <a:pPr>
              <a:defRPr lang="cs-CZ" sz="2000"/>
            </a:pPr>
            <a:r>
              <a:t>Válka se obrátila ve prospěch Britů v roce 1758, kdy dobyli několik klíčových francouzských pevností, včetně Louisbourgu, Frontenacu a Duquesne.</a:t>
            </a:r>
          </a:p>
          <a:p>
            <a:pPr lvl="1">
              <a:defRPr lang="cs-CZ" sz="2000"/>
            </a:pPr>
            <a:r>
              <a:t>Britové také získali podporu některých indiánských kmenů, například Irokézů, kteří byli dříve neutrální nebo spojenci Francouzů.</a:t>
            </a:r>
          </a:p>
          <a:p>
            <a:pPr>
              <a:defRPr lang="cs-CZ" sz="2000"/>
            </a:pPr>
            <a:r>
              <a:t>Válka skončila dobytím Nové Francie Brity v roce 1760 poté, co v roce 1759 dobyli Quebec a v roce 1760 Montreal.</a:t>
            </a:r>
          </a:p>
          <a:p>
            <a:pPr lvl="1">
              <a:defRPr lang="cs-CZ" sz="2000"/>
            </a:pPr>
            <a:r>
              <a:t>Francouzi formálně postoupili svá severoamerická území Britům v Pařížské smlouvě v roce 1763.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Evropa: Prusko-rakouské soupeření (1756-1763)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cs-CZ" sz="2000"/>
            </a:pPr>
            <a:r>
              <a:t>Hlavní příčinou konfliktu v Evropě byly ambice Pruska zpochybnit nadvládu Rakouska v německých zemích.</a:t>
            </a:r>
          </a:p>
          <a:p>
            <a:pPr>
              <a:defRPr lang="cs-CZ" sz="2000"/>
            </a:pPr>
            <a:r>
              <a:t>Prusko, vedené králem Fridrichem II (Velikým), využilo příležitosti a v roce 1740 vtrhlo do Slezska, bohaté a lidnaté rakouské provincie.</a:t>
            </a:r>
          </a:p>
          <a:p>
            <a:pPr lvl="1">
              <a:defRPr lang="cs-CZ" sz="2000"/>
            </a:pPr>
            <a:r>
              <a:t>To vyvolalo první slezskou válku (1740-1742) a druhou slezskou válku (1744-1745), které byly součástí větší války o rakouské dědictví.</a:t>
            </a:r>
          </a:p>
          <a:p>
            <a:pPr lvl="1">
              <a:defRPr lang="cs-CZ" sz="2000"/>
            </a:pPr>
            <a:r>
              <a:t>Prusku se podařilo porazit Rakousko a jeho spojence a udržet Slezsko, přestože bylo v přesile a obklíčeno.</a:t>
            </a:r>
          </a:p>
          <a:p>
            <a:pPr>
              <a:defRPr lang="cs-CZ" sz="2000"/>
            </a:pPr>
            <a:r>
              <a:t>Rakousko v čele s císařovnou Marií Terezií se snažilo získat Slezsko zpět a omezit moc Pruska v německých zemích.</a:t>
            </a:r>
          </a:p>
          <a:p>
            <a:pPr lvl="1">
              <a:defRPr lang="cs-CZ" sz="2000"/>
            </a:pPr>
            <a:r>
              <a:t>Uzavřela nové spojenectví s Francií, svým tradičním nepřítelem, a Ruskem, sílící mocností na východě, proti Prusku a jeho spojenci, Velké Británii.</a:t>
            </a:r>
          </a:p>
          <a:p>
            <a:pPr lvl="1">
              <a:defRPr lang="cs-CZ" sz="2000"/>
            </a:pPr>
            <a:r>
              <a:t>To vedlo v roce 1756 k vypuknutí sedmileté války, která byla v Evropě známá také jako třetí slezská válka.</a:t>
            </a:r>
          </a:p>
          <a:p>
            <a:pPr>
              <a:defRPr lang="cs-CZ" sz="2000"/>
            </a:pPr>
            <a:r>
              <a:t>Válka v Evropě se vyznačovala řadou bitev, obléhání a nájezdů v Německu, Čechách, Sasku a Polsku.</a:t>
            </a:r>
          </a:p>
          <a:p>
            <a:pPr lvl="1">
              <a:defRPr lang="cs-CZ" sz="2000"/>
            </a:pPr>
            <a:r>
              <a:t>Mezi nejvýznamnější bitvy patřily Rossbach, Leuthen, Zorndorf, Kunersdorf a Torgau, kde Prusko prokázalo svou vojenskou zdatnost a odolnost.</a:t>
            </a:r>
          </a:p>
          <a:p>
            <a:pPr lvl="1">
              <a:defRPr lang="cs-CZ" sz="2000"/>
            </a:pPr>
            <a:r>
              <a:t>Prusko však také utrpělo velké ztráty a v roce 1762, kdy se Rusko po smrti císařovny Alžběty z války stáhlo, bylo na pokraji zhroucení.</a:t>
            </a:r>
          </a:p>
          <a:p>
            <a:pPr>
              <a:defRPr lang="cs-CZ" sz="2000"/>
            </a:pPr>
            <a:r>
              <a:t>Válka v Evropě skončila Hubertusburskou smlouvou v roce 1763, která obnovila status quo ante bellum.</a:t>
            </a:r>
          </a:p>
          <a:p>
            <a:pPr lvl="1">
              <a:defRPr lang="cs-CZ" sz="2000"/>
            </a:pPr>
            <a:r>
              <a:t>Prusko si ponechalo Slezsko a potvrdilo své postavení významné evropské mocnosti.</a:t>
            </a:r>
          </a:p>
          <a:p>
            <a:pPr lvl="1">
              <a:defRPr lang="cs-CZ" sz="2000"/>
            </a:pPr>
            <a:r>
              <a:t>Rakousko přijalo pruskou svrchovanost nad Slezskem, ale zachovalo si vliv ve zbytku Německa.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Indie: Třetí karnatická válka (1757-1763)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cs-CZ" sz="2000"/>
            </a:pPr>
            <a:r>
              <a:t>Tato válka byla bojem o nadvládu mezi Britskou východoindickou společností a Francouzskou východoindickou společností v karnatské oblasti jižní Indie.</a:t>
            </a:r>
          </a:p>
          <a:p>
            <a:pPr>
              <a:defRPr lang="cs-CZ" sz="2000"/>
            </a:pPr>
            <a:r>
              <a:t>Válka byla ovlivněna místní politikou mughalské říše, která byla rozdělena na několik nawabů (guvernérů) a nizámů (místokrálů), kteří často měnili strany mezi Brity a Francouzi.</a:t>
            </a:r>
          </a:p>
          <a:p>
            <a:pPr lvl="1">
              <a:defRPr lang="cs-CZ" sz="2000"/>
            </a:pPr>
            <a:r>
              <a:t>Hlavními soupeři byli karnátský naváb, hajdarábádský nizám a bengálský naváb.</a:t>
            </a:r>
          </a:p>
          <a:p>
            <a:pPr>
              <a:defRPr lang="cs-CZ" sz="2000"/>
            </a:pPr>
            <a:r>
              <a:t>Válka začala v roce 1757, kdy Britové pod vedením Roberta Cliva porazili bengálského náwaba a jeho francouzské spojence v bitvě u Plassey, čímž Britové získali kontrolu nad Bengálskem a jeho bohatými zdroji.</a:t>
            </a:r>
          </a:p>
          <a:p>
            <a:pPr>
              <a:defRPr lang="cs-CZ" sz="2000"/>
            </a:pPr>
            <a:r>
              <a:t>Válka se obrátila ve prospěch Britů v roce 1759, kdy porazili Francouze pod vedením hraběte de Lally v bitvě u Wandiwash, což ukončilo francouzské naděje na vybudování silné základny v jižní Indii.</a:t>
            </a:r>
          </a:p>
          <a:p>
            <a:pPr>
              <a:defRPr lang="cs-CZ" sz="2000"/>
            </a:pPr>
            <a:r>
              <a:t>Válka skončila dobytím Pondicherry, poslední francouzské pevnosti v Indii, Brity v roce 1761.</a:t>
            </a:r>
          </a:p>
          <a:p>
            <a:pPr>
              <a:defRPr lang="cs-CZ" sz="2000"/>
            </a:pPr>
            <a:r>
              <a:t>Výsledkem války byla nadvláda britské Východoindické společnosti nad indickým subkontinentem a úpadek francouzské Východoindické společnosti v Asii.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Karibik: Válka o Cukrové ostrovy (1756-1763)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cs-CZ" sz="2000"/>
            </a:pPr>
            <a:r>
              <a:t>Karibik byl hlavním dějištěm sedmileté války, kdy Britové a Francouzi bojovali o cukrové ostrovy, které v té době produkovaly většinu světové produkce cukru .</a:t>
            </a:r>
          </a:p>
          <a:p>
            <a:pPr>
              <a:defRPr lang="cs-CZ" sz="2000"/>
            </a:pPr>
            <a:r>
              <a:t>Válka v Karibiku byla ovlivněna také globálními aliancemi a koloniálními ambicemi dalších evropských mocností, jako bylo Španělsko, Nizozemsko a Portugalsko .</a:t>
            </a:r>
          </a:p>
          <a:p>
            <a:pPr>
              <a:defRPr lang="cs-CZ" sz="2000"/>
            </a:pPr>
            <a:r>
              <a:t>Válka v Karibiku začala v roce 1756, kdy Britové zaútočili na francouzský ostrov Martinik, ale nepodařilo se jim ho dobýt .</a:t>
            </a:r>
          </a:p>
          <a:p>
            <a:pPr lvl="1">
              <a:defRPr lang="cs-CZ" sz="2000"/>
            </a:pPr>
            <a:r>
              <a:t>Martinik byl pro Francouze strategickou základnou, protože sloužil jako tajný dodavatel zbraní a peněz americkým povstalcům.</a:t>
            </a:r>
          </a:p>
          <a:p>
            <a:pPr lvl="1">
              <a:defRPr lang="cs-CZ" sz="2000"/>
            </a:pPr>
            <a:r>
              <a:t>Martinik byl také lukrativní kolonií, protože produkoval více cukru než kterýkoli jiný ostrov v Karibiku.</a:t>
            </a:r>
          </a:p>
          <a:p>
            <a:pPr>
              <a:defRPr lang="cs-CZ" sz="2000"/>
            </a:pPr>
            <a:r>
              <a:t>Válka v Karibiku pokračovala řadou námořních bitev, obojživelných útoků a invazí na ostrovy na obou stranách .</a:t>
            </a:r>
          </a:p>
          <a:p>
            <a:pPr lvl="1">
              <a:defRPr lang="cs-CZ" sz="2000"/>
            </a:pPr>
            <a:r>
              <a:t>Mezi nejvýznamnější námořní bitvy patřily bitvy na Minorce (1756), v Lagosu (1759) a v Quiberonské zátoce (1759), kde Britové upevnili svou námořní převahu nad Francouzi .</a:t>
            </a:r>
          </a:p>
          <a:p>
            <a:pPr lvl="1">
              <a:defRPr lang="cs-CZ" sz="2000"/>
            </a:pPr>
            <a:r>
              <a:t>Mezi nejvýznamnější ostrovní invaze patřily Guadeloupe (1759), Dominika (1761) a Martinik (1762), kde Britové obsadili několik francouzských kolonií .</a:t>
            </a:r>
          </a:p>
          <a:p>
            <a:pPr lvl="1">
              <a:defRPr lang="cs-CZ" sz="2000"/>
            </a:pPr>
            <a:r>
              <a:t>Mezi nejvýznamnější obojživelné útoky patřily Havana (1762) a Manila (1762), kde se Britové zmocnili klíčových španělských držav na Kubě a Filipínách .</a:t>
            </a:r>
          </a:p>
          <a:p>
            <a:pPr>
              <a:defRPr lang="cs-CZ" sz="2000"/>
            </a:pPr>
            <a:r>
              <a:t>Válka v Karibiku skončila Pařížskou smlouvou v roce 1763, která vedla k významnému přerozdělení koloniálních území mezi evropské mocnosti .</a:t>
            </a:r>
          </a:p>
          <a:p>
            <a:pPr lvl="1">
              <a:defRPr lang="cs-CZ" sz="2000"/>
            </a:pPr>
            <a:r>
              <a:t>Francie postoupila svá severoamerická panství na východ od řeky Mississippi, Kanadu a několik karibských ostrovů (Svatý Vincent, Tobago, Dominika a Grenada) Velké Británii.</a:t>
            </a:r>
          </a:p>
          <a:p>
            <a:pPr lvl="1">
              <a:defRPr lang="cs-CZ" sz="2000"/>
            </a:pPr>
            <a:r>
              <a:t>Francie rovněž postoupila Louisianu a svá severoamerická území západně od řeky Mississippi Španělsku jako kompenzaci za španělské ztráty na Kubě a Filipínách.</a:t>
            </a:r>
          </a:p>
          <a:p>
            <a:pPr lvl="1">
              <a:defRPr lang="cs-CZ" sz="2000"/>
            </a:pPr>
            <a:r>
              <a:t>Španělsko postoupilo Floridu Velké Británii výměnou za Kubu a Filipíny.</a:t>
            </a:r>
          </a:p>
          <a:p>
            <a:pPr lvl="1">
              <a:defRPr lang="cs-CZ" sz="2000"/>
            </a:pPr>
            <a:r>
              <a:t>Francie si ponechala dva ze svých nejcennějších cukrových ostrovů, Martinik a Guadeloupe, a také své obchodní stanice v Indii.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Afrika: Válka o západoafrické otroky (1758-1763)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cs-CZ" sz="2000"/>
            </a:pPr>
            <a:r>
              <a:t>Válka byla konfliktem mezi Brity a Francouzi o kontrolu obchodu s otroky a o pevnosti a kolonie na západoafrickém pobřeží.</a:t>
            </a:r>
          </a:p>
          <a:p>
            <a:pPr>
              <a:defRPr lang="cs-CZ" sz="2000"/>
            </a:pPr>
            <a:r>
              <a:t>Válka začala v roce 1758, kdy Britové napadli a dobyli francouzskou pevnost Goree poblíž Dakaru v Senegalu a poté pokračovali v nájezdech na další francouzské osady v Senegalu a Guineji.</a:t>
            </a:r>
          </a:p>
          <a:p>
            <a:pPr lvl="1">
              <a:defRPr lang="cs-CZ" sz="2000"/>
            </a:pPr>
            <a:r>
              <a:t>Britové se také zmocnili francouzského ostrova Goree v Guinejském zálivu, který byl významným centrem obchodu s otroky.</a:t>
            </a:r>
          </a:p>
          <a:p>
            <a:pPr>
              <a:defRPr lang="cs-CZ" sz="2000"/>
            </a:pPr>
            <a:r>
              <a:t>Válka pokračovala v roce 1759, kdy Britové napadli a dobyli francouzskou pevnost Saint Louis na řece Senegal, která byla hlavním městem francouzské západní Afriky.</a:t>
            </a:r>
          </a:p>
          <a:p>
            <a:pPr lvl="1">
              <a:defRPr lang="cs-CZ" sz="2000"/>
            </a:pPr>
            <a:r>
              <a:t>Britové také obsadili francouzské pevnosti Arguin a Portendick na mauritánském pobřeží, které byly důležité pro obchod s arabskou gumou.</a:t>
            </a:r>
          </a:p>
          <a:p>
            <a:pPr>
              <a:defRPr lang="cs-CZ" sz="2000"/>
            </a:pPr>
            <a:r>
              <a:t>Válka skončila v roce 1763, kdy Britové a Francouzi podepsali Pařížskou smlouvu, která obnovila většinu francouzských držav v západní Africe, s výjimkou ostrova Goree, který zůstal pod britskou kontrolou.</a:t>
            </a:r>
          </a:p>
          <a:p>
            <a:pPr lvl="1">
              <a:defRPr lang="cs-CZ" sz="2000"/>
            </a:pPr>
            <a:r>
              <a:t>Smlouva také potvrdila britský monopol na obchod s otroky na Zlatém pobřeží (dnešní Ghana), kde si Britové zřídili hlavní základnu na hradě Cape Coast.</a:t>
            </a:r>
          </a:p>
          <a:p>
            <a:pPr>
              <a:defRPr lang="cs-CZ" sz="2000"/>
            </a:pPr>
            <a:r>
              <a:t>Výsledkem války bylo přerušení obchodu s otroky a vylidnění některých oblastí v západní Africe, jakož i posílení britského vlivu a oslabení francouzské přítomnosti v regionu.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Asie: Válka o Filipíny (1762-1764)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cs-CZ" sz="2000"/>
            </a:pPr>
            <a:r>
              <a:t>Tato válka byla krátkou, ale významnou epizodou sedmileté války, neboť Britové v letech 1762-1764 na dvacet měsíců obsadili španělské koloniální hlavní město Manilu a nedaleký přístav Cavite.</a:t>
            </a:r>
          </a:p>
          <a:p>
            <a:pPr>
              <a:defRPr lang="cs-CZ" sz="2000"/>
            </a:pPr>
            <a:r>
              <a:t>Válka byla motivována snahou Britů využít Manilu jako entrepôt pro obchod v regionu, zejména s Čínou, a oslabit španělské impérium v Asii.</a:t>
            </a:r>
          </a:p>
          <a:p>
            <a:pPr>
              <a:defRPr lang="cs-CZ" sz="2000"/>
            </a:pPr>
            <a:r>
              <a:t>Válka začala v září 1762, kdy do Manilského zálivu připluly britské expediční síly čítající asi 10 000 mužů a osm řadových lodí pod velením brigádního generála Williama Drapera a viceadmirála Samuela Cornishe.</a:t>
            </a:r>
          </a:p>
          <a:p>
            <a:pPr lvl="1">
              <a:defRPr lang="cs-CZ" sz="2000"/>
            </a:pPr>
            <a:r>
              <a:t>Britové zahájili úspěšné vylodění jižně od města a poté dva týdny obléhali Manilu, přičemž čelili odporu španělského generálního guvernéra, arcibiskupa Manuela Roja, a jeho posádky čítající asi 9 000 mužů.</a:t>
            </a:r>
          </a:p>
          <a:p>
            <a:pPr lvl="1">
              <a:defRPr lang="cs-CZ" sz="2000"/>
            </a:pPr>
            <a:r>
              <a:t>Britové čelili také odporu místního obyvatelstva, které bylo loajální španělské koruně a své katolické víře.</a:t>
            </a:r>
          </a:p>
          <a:p>
            <a:pPr>
              <a:defRPr lang="cs-CZ" sz="2000"/>
            </a:pPr>
            <a:r>
              <a:t>Válka skončila kapitulací Manily 6. října 1762 poté, co Britové pohrozili vypleněním a vypálením města, pokud Španělé nekapitulují.</a:t>
            </a:r>
          </a:p>
          <a:p>
            <a:pPr lvl="1">
              <a:defRPr lang="cs-CZ" sz="2000"/>
            </a:pPr>
            <a:r>
              <a:t>Britové souhlasili, že město ušetří dalšího ničení výměnou za výkupné ve výši čtyř milionů mexických stříbrných dolarů, které Španělé nikdy v plné výši nezaplatili.</a:t>
            </a:r>
          </a:p>
          <a:p>
            <a:pPr lvl="1">
              <a:defRPr lang="cs-CZ" sz="2000"/>
            </a:pPr>
            <a:r>
              <a:t>Britové také ovládli Cavite, hlavní námořní základnu Španělů na Filipínách, a zmocnili se několika španělských lodí a velkého množství vojenských zásob.</a:t>
            </a:r>
          </a:p>
          <a:p>
            <a:pPr>
              <a:defRPr lang="cs-CZ" sz="2000"/>
            </a:pPr>
            <a:r>
              <a:t>Válka se omezila na Manilu a Cavite, protože Britové nebyli schopni rozšířit svou kontrolu nad zbytkem Filipín kvůli odporu prozatímní španělské koloniální vlády, kterou vytvořili členové manilské královské audience pod vedením viceguvernéra Simóna de Anda y Salazara a jejich filipínských vojáků.</a:t>
            </a:r>
          </a:p>
          <a:p>
            <a:pPr lvl="1">
              <a:defRPr lang="cs-CZ" sz="2000"/>
            </a:pPr>
            <a:r>
              <a:t>Anda se prohlásil za legitimního generálního guvernéra Filipín a zřídil své sídlo v Bacoloru ve státě Pampanga.</a:t>
            </a:r>
          </a:p>
          <a:p>
            <a:pPr lvl="1">
              <a:defRPr lang="cs-CZ" sz="2000"/>
            </a:pPr>
            <a:r>
              <a:t>Anda zorganizoval partyzánskou válku proti britským okupantům a podařilo se mu udržet většinu ostrovů pod španělskou nadvládou.</a:t>
            </a:r>
          </a:p>
          <a:p>
            <a:pPr>
              <a:defRPr lang="cs-CZ" sz="2000"/>
            </a:pPr>
            <a:r>
              <a:t>Válka byla ukončena Pařížskou smlouvou v roce 1763, která navrátila Manilu a Cavite Španělsku spolu s dalšími územími, která Británie během války získala.</a:t>
            </a:r>
          </a:p>
          <a:p>
            <a:pPr lvl="1">
              <a:defRPr lang="cs-CZ" sz="2000"/>
            </a:pPr>
            <a:r>
              <a:t>Britská okupace Manily však měla trvalý dopad na politický, hospodářský a sociální vývoj Filipín, neboť odhalila slabost španělského koloniálního systému a podnítila filipínský nacionalismus.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Jižní Amerika: Válka mezi Španělskem a Portugalskem (1762-1763)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cs-CZ" sz="2000"/>
            </a:pPr>
            <a:r>
              <a:t>Válka byla konfliktem mezi Španělskem a Portugalskem kvůli jejich hraničním sporům v povodí Amazonky i jinde.</a:t>
            </a:r>
          </a:p>
          <a:p>
            <a:pPr>
              <a:defRPr lang="cs-CZ" sz="2000"/>
            </a:pPr>
            <a:r>
              <a:t>Válka začala v roce 1762, kdy Španělsko ve spojenectví s Francií napadlo portugalská území v Jižní Americe v naději, že odvede pozornost Britů od jiných válečných scén.</a:t>
            </a:r>
          </a:p>
          <a:p>
            <a:pPr lvl="1">
              <a:defRPr lang="cs-CZ" sz="2000"/>
            </a:pPr>
            <a:r>
              <a:t>Španělsko zaútočilo ze tří směrů: Mato Grosso, Rio Grande do Sul a Colonia del Sacramento.</a:t>
            </a:r>
          </a:p>
          <a:p>
            <a:pPr lvl="1">
              <a:defRPr lang="cs-CZ" sz="2000"/>
            </a:pPr>
            <a:r>
              <a:t>Portugalsko, které bylo spojencem Velké Británie, se bránilo pomocí svých koloniálních milicí a několika britských posil.</a:t>
            </a:r>
          </a:p>
          <a:p>
            <a:pPr>
              <a:defRPr lang="cs-CZ" sz="2000"/>
            </a:pPr>
            <a:r>
              <a:t>Válka skončila v roce 1763 Pařížskou smlouvou, která v Jižní Americe obnovila status quo ante bellum, s výjimkou Colonia del Sacramento, které zůstalo pod španělskou kontrolou.</a:t>
            </a:r>
          </a:p>
          <a:p>
            <a:pPr lvl="1">
              <a:defRPr lang="cs-CZ" sz="2000"/>
            </a:pPr>
            <a:r>
              <a:t>Smlouva také potvrdila portugalskou svrchovanost nad sedmi misiemi v pohraniční oblasti mezi Brazílií a Paraguayí, kterou Španělsko zpochybňovalo od Madridské smlouvy z roku 1750.</a:t>
            </a:r>
          </a:p>
          <a:p>
            <a:pPr>
              <a:defRPr lang="cs-CZ" sz="2000"/>
            </a:pPr>
            <a:r>
              <a:t>Válka měla za následek zničení mnoha osad a vysídlení mnoha obyvatel Jižní Ameriky, zejména z řad domorodého obyvatelstva Guaraní, které žilo v jezuitských misiích.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Širokoúhlá obrazovka</PresentationFormat>
  <Paragraphs>0</Paragraphs>
  <Slides>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Motiv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Slíva</dc:creator>
  <cp:lastModifiedBy>Jan Slíva</cp:lastModifiedBy>
  <cp:revision>2</cp:revision>
  <dcterms:created xsi:type="dcterms:W3CDTF">2023-07-15T19:15:17Z</dcterms:created>
  <dcterms:modified xsi:type="dcterms:W3CDTF">2023-07-15T19:19:27Z</dcterms:modified>
  <dc:language>CZECH</dc:language>
</cp:coreProperties>
</file>