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4014BC-F980-CCB7-F952-A573554A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CF1958-326F-1CD4-73E5-5A3A2A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80737-94B3-1F3E-1E9A-62F620D4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576C95-785C-B758-A64D-0B82430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AB2450-264F-48A4-69D3-80B9A27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5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B3BF0C-8A52-10D1-7C11-D7268AF0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7FDE2-A9A9-3150-A07A-5EF6027D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8E2EB1-0F14-0ED6-6230-51D7780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1AC47A-91D6-22A5-A1EC-37080AC9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D711FD-0A44-A5D8-5CBA-7007EC61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6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8659FC5-BED6-8ABE-7D7D-9DCBA4C81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D96A4D-9E10-BF4E-0BDD-0EB4A0FD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5DC0B9-794C-855A-9076-8F165CC9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08BD75-38F3-6F0B-23E2-AC5DA87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C295A7-A057-A9BB-A2A7-C97DC49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5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1A398-0633-D46C-9854-0102791D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6C78C8-C375-00C7-5AFE-F6F98766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BDF951-63D5-3742-9BFE-F46BE7B8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D22B22-0203-EE0C-DA1A-52B9612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E0496F-5936-DE6B-C4E2-F34A651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2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00D87-808D-85FB-2820-9C726CA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28628E-B91F-515C-0E71-54199D9A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E9E1FA-67C9-2CB8-2F70-7CB8B463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F5F2F9-1916-44EE-DAE4-3EA74EA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829324-9AF1-D200-A03D-E526C74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4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99B24B-FE2A-334F-A486-42C0AECA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90165E-F502-DEFF-2378-A9C73EFA7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EBD9CF1-5F45-1B29-7A92-098F47F5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AE48B5D-429C-B7EB-78DF-176B6DD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EF63E8-D6EF-6BD1-27AC-7851C32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DF014F-553D-BD08-E31E-9BAC918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CBAD29-F656-4016-C993-BF54447F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2517BC-4776-F73B-BB19-57489368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3A555E1-CF8B-5ADD-95E8-71272127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203326-B280-9572-634B-776197C78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189F08-3DEB-E550-96D3-28318679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696A762-54A9-3C34-3EB7-24A034D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EE7429-4B13-583E-309B-5463A80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799586-76D1-4BC7-4068-298D482D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5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55E44-EDFD-307A-85FD-C4A026C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14A7B6B-1AD5-CEE9-78A8-F7B193C6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D1334F-E36D-8187-6462-6D7F004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A6C73D1-4204-FB53-93D8-81D4D62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38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11D9D80-B400-2619-380A-E1D0E2A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059C998-0BF1-7967-7772-4A75DF8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BEF10E-5C95-1DD0-C605-1FC4908B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8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B32E6A-6704-F15C-5B4C-E4FBFD4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E1A70-1B1B-549E-41C5-B7A908F9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2ADE87C-A116-CB86-A3E3-44ADB91F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725D74-8724-9DA3-C99E-3F2E2A45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E47AFF-F473-5063-A92D-919B1FE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0F5C1E-C0D0-D6EA-F36C-266471D0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B3CE0-B2AD-FA79-7F45-DE335E4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B971CFD-EE1D-B327-A30D-39E394B74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E9D4974-D580-BABC-E78E-C363EEE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2E39F2-FF04-B996-FF3E-43A29EB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9738DC-C707-6FA9-A3E9-313E21D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7A39DE-30A0-B139-14F2-AFA55CDA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6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049C58C-F599-F633-D30D-80B4614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CB3E5F-1A1E-096F-04FE-7DCE644C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8F02E8-1D52-2DC8-6433-58307772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119145-E40F-7F8C-3D16-9ABF97A3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7E088C-E296-11DF-392C-693EAB394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3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Širokoúhlá obrazovka</PresentationFormat>
  <Paragraphs>0</Paragraphs>
  <Slides>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Motiv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Slíva</dc:creator>
  <cp:lastModifiedBy>Jan Slíva</cp:lastModifiedBy>
  <cp:revision>2</cp:revision>
  <dcterms:created xsi:type="dcterms:W3CDTF">2023-07-15T19:15:17Z</dcterms:created>
  <dcterms:modified xsi:type="dcterms:W3CDTF">2023-07-15T19:19:27Z</dcterms:modified>
</cp:coreProperties>
</file>